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1"/>
  </p:notesMasterIdLst>
  <p:sldIdLst>
    <p:sldId id="261" r:id="rId5"/>
    <p:sldId id="263" r:id="rId6"/>
    <p:sldId id="264" r:id="rId7"/>
    <p:sldId id="266" r:id="rId8"/>
    <p:sldId id="265" r:id="rId9"/>
    <p:sldId id="267" r:id="rId10"/>
    <p:sldId id="268" r:id="rId11"/>
    <p:sldId id="269" r:id="rId12"/>
    <p:sldId id="270" r:id="rId13"/>
    <p:sldId id="271" r:id="rId14"/>
    <p:sldId id="272" r:id="rId15"/>
    <p:sldId id="273" r:id="rId16"/>
    <p:sldId id="274" r:id="rId17"/>
    <p:sldId id="275" r:id="rId18"/>
    <p:sldId id="276"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95" d="100"/>
          <a:sy n="95" d="100"/>
        </p:scale>
        <p:origin x="67"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03.705"/>
    </inkml:context>
    <inkml:brush xml:id="br0">
      <inkml:brushProperty name="width" value="0.2" units="cm"/>
      <inkml:brushProperty name="height" value="0.2" units="cm"/>
      <inkml:brushProperty name="color" value="#E71224"/>
    </inkml:brush>
  </inkml:definitions>
  <inkml:trace contextRef="#ctx0" brushRef="#br0">514 141 2273,'0'0'6077,"-3"-14"-5236,2 6-694,-8-45 725,8 49-763,0 0 1,0 0-1,0 1 0,-1-1 1,0 0-1,0 1 1,0 0-1,0-1 0,0 1 1,0 0-1,-1 0 1,0 0-1,-3-3 0,2 4-14,-1-1 0,1 2 0,-1-1 0,1 0-1,-1 1 1,1 0 0,-1 0 0,0 0 0,1 1-1,-8-1 1,-49 5 71,54-2-158,1 0-1,-1 1 1,1-1 0,-1 1-1,1 1 1,0-1 0,0 1-1,0 0 1,1 0 0,-1 1 0,1 0-1,-9 10 1,1 0 90,1 0-1,1 1 1,-14 25 0,14-16-44,0 2 0,2-1 1,1 1-1,-7 37 0,0 2 38,1-10-18,-2 0 0,-3-1 0,-46 92 0,65-147-39,0 0-1,-1 0 1,1 0 0,-1 0 0,1 0-1,0-1 1,-1 1 0,1 0 0,-1 0-1,1 0 1,0-1 0,-1 1 0,1 0-1,0 0 1,0-1 0,-1 1 0,1 0-1,0-1 1,0 1 0,-1 0 0,1-1-1,0 1 1,0-1 0,0 1 0,0 0-1,0-1 1,-1 1 0,1-1 0,0 1-1,0 0 1,0-1 0,0 1 0,0-1-1,0 1 1,0-1 0,1 1-1,-7-21 129,2 0-152,2 0-1,0-1 0,1 1 0,1-1 1,4-27-1,-4 48-15,0-1 1,1 1 0,-1 0-1,0 0 1,1 0 0,-1-1-1,1 1 1,0 0 0,-1 0-1,1 0 1,0 0-1,0 0 1,-1 0 0,1 0-1,0 0 1,0 0 0,0 1-1,0-1 1,0 0 0,0 0-1,1 1 1,-1-1-1,0 1 1,0-1 0,0 1-1,0-1 1,1 1 0,-1 0-1,0 0 1,1 0 0,-1 0-1,0 0 1,0 0-1,1 0 1,-1 0 0,0 0-1,0 0 1,1 1 0,-1-1-1,3 1 1,0 1-9,-1-1 1,1 0-1,0 1 0,0 0 1,-1 0-1,1 0 0,-1 0 1,1 1-1,-1-1 0,0 1 1,4 4-1,7 17-7,0 0 0,-2 0 0,0 1-1,-2 1 1,14 52 0,-16-47 28,2 1 1,2-2-1,27 53 0,-31-69 79,2 0-1,16 18 1,-23-28-411,1 0 1,0 0 0,0 0 0,1-1 0,-1 1 0,1-1 0,-1 0 0,1-1 0,0 1 0,0-1-1,7 2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12.693"/>
    </inkml:context>
    <inkml:brush xml:id="br0">
      <inkml:brushProperty name="width" value="0.2" units="cm"/>
      <inkml:brushProperty name="height" value="0.2" units="cm"/>
      <inkml:brushProperty name="color" value="#E71224"/>
    </inkml:brush>
  </inkml:definitions>
  <inkml:trace contextRef="#ctx0" brushRef="#br0">0 39 2449,'0'0'9188,"0"-39"-9188,5 66-32,1 8 32,5 3 0,4 9-464,4 5-1377,2 1-2625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13.038"/>
    </inkml:context>
    <inkml:brush xml:id="br0">
      <inkml:brushProperty name="width" value="0.2" units="cm"/>
      <inkml:brushProperty name="height" value="0.2" units="cm"/>
      <inkml:brushProperty name="color" value="#E71224"/>
    </inkml:brush>
  </inkml:definitions>
  <inkml:trace contextRef="#ctx0" brushRef="#br0">20 31 7603,'0'0'5771,"-4"-6"-5248,-8-14-456,8 16-105,8 15-66,25 46 128,66 95-1,-62-102 37,-33-50-64,17 27 29,25 28 0,-37-49-372,1 0 0,0 0 0,0 0 0,1 0-1,-1-1 1,1 0 0,0-1 0,1 0 0,12 6-1,10-3-3192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13.370"/>
    </inkml:context>
    <inkml:brush xml:id="br0">
      <inkml:brushProperty name="width" value="0.2" units="cm"/>
      <inkml:brushProperty name="height" value="0.2" units="cm"/>
      <inkml:brushProperty name="color" value="#E71224"/>
    </inkml:brush>
  </inkml:definitions>
  <inkml:trace contextRef="#ctx0" brushRef="#br0">101 1 5891,'0'0'6227,"-86"40"-6163,78-3-64,6 9 16,0 6 16,2 4 32,0 1-48,0-3 16,0-9-32,0-7-785,0-11-1536,-3-6-1665</inkml:trace>
  <inkml:trace contextRef="#ctx0" brushRef="#br0" timeOffset="1">285 216 8356,'0'0'2513,"8"116"-2481,-5-91 48,1-2-80,2-6-256,1-9-977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13.716"/>
    </inkml:context>
    <inkml:brush xml:id="br0">
      <inkml:brushProperty name="width" value="0.2" units="cm"/>
      <inkml:brushProperty name="height" value="0.2" units="cm"/>
      <inkml:brushProperty name="color" value="#E71224"/>
    </inkml:brush>
  </inkml:definitions>
  <inkml:trace contextRef="#ctx0" brushRef="#br0">1 0 5314,'0'0'2786,"56"27"-10102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14.047"/>
    </inkml:context>
    <inkml:brush xml:id="br0">
      <inkml:brushProperty name="width" value="0.2" units="cm"/>
      <inkml:brushProperty name="height" value="0.2" units="cm"/>
      <inkml:brushProperty name="color" value="#E71224"/>
    </inkml:brush>
  </inkml:definitions>
  <inkml:trace contextRef="#ctx0" brushRef="#br0">14 395 6771,'0'0'6398,"-2"-5"-5793,-6-8-543,5 20-44,4 39-30,0-18 27,0 11 4,-1 53 26,5 0 1,18 95-1,-9-119-48,-5-33-120,-2 0 0,-1 1 1,0 38-1,4-107-712,2-13-384,2-11-1265</inkml:trace>
  <inkml:trace contextRef="#ctx0" brushRef="#br0" timeOffset="1">181 41 6339,'0'0'4530,"2"-41"-5907,24 64-1552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14.914"/>
    </inkml:context>
    <inkml:brush xml:id="br0">
      <inkml:brushProperty name="width" value="0.2" units="cm"/>
      <inkml:brushProperty name="height" value="0.2" units="cm"/>
      <inkml:brushProperty name="color" value="#E71224"/>
    </inkml:brush>
  </inkml:definitions>
  <inkml:trace contextRef="#ctx0" brushRef="#br0">166 151 7892,'0'0'4903,"-18"-7"-4351,-61-18-130,78 24-412,0 1 1,-1-1 0,1 1-1,-1-1 1,1 1-1,0 0 1,-1-1-1,1 1 1,-1 0-1,1 0 1,-1 0-1,1 0 1,-1 0-1,1 1 1,0-1-1,-1 0 1,1 1-1,-1-1 1,1 1-1,0-1 1,-1 1-1,1-1 1,0 1-1,0 0 1,0 0-1,-1 0 1,1 0 0,0 0-1,0 0 1,0 0-1,0 0 1,1 0-1,-1 0 1,0 1-1,0-1 1,1 0-1,-2 3 1,0 0 13,-2 6-10,1 0 0,0-1 0,0 1 0,1 0-1,0 0 1,1 1 0,0-1 0,0 0 0,3 19 0,-2-9 7,0-16-34,0 0-1,1 0 0,-1 0 1,1 0-1,0-1 1,0 1-1,0 0 1,1 0-1,-1-1 0,1 1 1,0-1-1,0 1 1,0-1-1,0 0 0,1 0 1,-1 0-1,1 0 1,0 0-1,0-1 0,0 1 1,0-1-1,0 0 1,1 0-1,-1 0 1,1 0-1,-1 0 0,1-1 1,0 0-1,-1 1 1,1-2-1,0 1 0,0 0 1,0-1-1,0 1 1,0-1-1,0 0 0,0-1 1,0 1-1,0-1 1,-1 1-1,1-1 1,7-3-1,-6 1 5,1 0-1,-1 0 1,0 0-1,1-1 1,-2 0 0,1 0-1,0 0 1,-1 0-1,0-1 1,0 0 0,4-6-1,5-9 29,17-32 0,-24 38 54,0-1 0,-1 1 0,0-1 0,-1 0 0,-1 0 0,-1-1 0,0 1 0,0-22 0,-2 51-89,0 0 1,1 0-1,0 0 1,1 0 0,8 27-1,-8-37 18,-1 0-1,1 0 0,0 0 1,0-1-1,0 1 0,0-1 1,1 1-1,0-1 0,-1 0 1,1 0-1,0 0 0,1 0 1,-1-1-1,0 1 0,1-1 1,0 0-1,-1 0 1,1 0-1,0 0 0,0-1 1,0 1-1,0-1 0,0 0 1,8 1-1,-7-2 4,0 1 1,1-1-1,-1 0 1,0 0-1,0 0 1,0-1-1,0 0 0,0 0 1,0 0-1,0 0 1,0-1-1,0 0 1,-1 0-1,1 0 1,-1-1-1,1 1 0,6-6 1,-3 0 16,-1 0-1,0 0 1,0-1 0,-1 1 0,0-1-1,0-1 1,6-15 0,48-93 416,-54 182-201,-4-57-233,0 0-1,0 0 1,1-1 0,0 1-1,0 0 1,1-1 0,0 0-1,0 0 1,0 0 0,1 0 0,-1-1-1,2 0 1,-1 0 0,0 0-1,1 0 1,6 3 0,-8-5-1,-1-1-1,1 0 1,-1 0 0,1 0 0,-1-1 0,1 1 0,0-1 0,0 0 0,0 0 0,0 0-1,0 0 1,0-1 0,0 0 0,0 0 0,0 0 0,0 0 0,0 0 0,0-1 0,0 0-1,0 0 1,0 0 0,0 0 0,0-1 0,-1 1 0,1-1 0,0 0 0,-1 0 0,1 0-1,5-6 1,8-8-11,-1 0 1,0-2-1,14-20 0,-25 31 138,-1-1 0,1 1 0,-1-1 0,-1 1 0,0-1 0,0 0 0,0 0 0,-1-1 0,0 1 0,0 0 0,0-15 0,-2 95-269,6 374-298,-1-392-196,1 0-1,28 105 1,-34-159 630,0 0 0,0 0 0,0 0 0,0 0 0,0 0 0,0 1-1,0-1 1,0 0 0,0 0 0,0 0 0,0 0 0,0 0 0,0 0 0,0 0 0,0 1-1,0-1 1,0 0 0,0 0 0,0 0 0,0 0 0,0 0 0,0 0 0,0 0 0,1 1-1,-1-1 1,0 0 0,0 0 0,0 0 0,0 0 0,0 0 0,0 0 0,0 0 0,0 0-1,1 0 1,-1 0 0,0 0 0,0 0 0,0 0 0,0 0 0,0 0 0,0 0 0,0 0-1,1 0 1,-1 0 0,0 0 0,0 0 0,0 0 0,0 0 0,0 0 0,0 0 0,0 0-1,1 0 1,-1 0 0,0 0 0,0 0 0,0 0 0,0 0 0,0 0 0,0 0 0,0 0-1,0 0 1,1 0 0,-1-1 0,0 1 0,0 0 0,0 0 0,0 0 0,0 0 0,0 0 0,4-9 63,-3 9-73,26-54-1212,-8 16-1993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15.261"/>
    </inkml:context>
    <inkml:brush xml:id="br0">
      <inkml:brushProperty name="width" value="0.2" units="cm"/>
      <inkml:brushProperty name="height" value="0.2" units="cm"/>
      <inkml:brushProperty name="color" value="#E71224"/>
    </inkml:brush>
  </inkml:definitions>
  <inkml:trace contextRef="#ctx0" brushRef="#br0">1 0 9188,'0'0'5555,"0"29"-5683,0 0 192,0-2-64,0-6-32,4 2-1057,15-6-752,9-7-1552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15.609"/>
    </inkml:context>
    <inkml:brush xml:id="br0">
      <inkml:brushProperty name="width" value="0.2" units="cm"/>
      <inkml:brushProperty name="height" value="0.2" units="cm"/>
      <inkml:brushProperty name="color" value="#E71224"/>
    </inkml:brush>
  </inkml:definitions>
  <inkml:trace contextRef="#ctx0" brushRef="#br0">0 18 8148,'0'0'7651,"11"-17"-7923,-11 51-464,2 7-961,-2 3-1312,0-1-5331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16.720"/>
    </inkml:context>
    <inkml:brush xml:id="br0">
      <inkml:brushProperty name="width" value="0.2" units="cm"/>
      <inkml:brushProperty name="height" value="0.2" units="cm"/>
      <inkml:brushProperty name="color" value="#E71224"/>
    </inkml:brush>
  </inkml:definitions>
  <inkml:trace contextRef="#ctx0" brushRef="#br0">370 1 9124,'0'0'4786,"2"54"-4786,-23-12 96,-13 6 129,-13 4-145,-26 6-80,-17 5-1681,-17 1-9028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19.292"/>
    </inkml:context>
    <inkml:brush xml:id="br0">
      <inkml:brushProperty name="width" value="0.2" units="cm"/>
      <inkml:brushProperty name="height" value="0.2" units="cm"/>
      <inkml:brushProperty name="color" value="#E71224"/>
    </inkml:brush>
  </inkml:definitions>
  <inkml:trace contextRef="#ctx0" brushRef="#br0">7 31 2865,'0'0'2385,"-6"-30"-4353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04.965"/>
    </inkml:context>
    <inkml:brush xml:id="br0">
      <inkml:brushProperty name="width" value="0.2" units="cm"/>
      <inkml:brushProperty name="height" value="0.2" units="cm"/>
      <inkml:brushProperty name="color" value="#E71224"/>
    </inkml:brush>
  </inkml:definitions>
  <inkml:trace contextRef="#ctx0" brushRef="#br0">501 75 720,'0'0'8796,"-14"-10"-7838,-44-30-29,54 38-738,0 0 0,0 0 0,0 0 0,0 0 1,0 1-1,-1 0 0,-7-1 0,11 2-152,1 0-1,-1 0 1,0 0-1,1 0 1,-1 0-1,0 0 1,1 0-1,-1 0 1,0 0-1,1 0 1,-1-1-1,0 1 1,1 0-1,-1 0 1,1-1-1,-1 1 1,0 0-1,1-1 1,-1 1-1,1 0 1,-1-1-1,1 1 0,-1-1 1,1 1-1,0-1 1,-1 1-1,1-1 1,-1 1-1,1-1 1,0 0-1,-1-1 212,7 7-241,-1-1 1,0 1 0,0 1 0,0-1 0,-1 1 0,1-1 0,-1 1 0,-1 0 0,1 1 0,4 12 0,2 0 14,0 1-7,-1 1 0,-1 0 0,-1 1 0,-1-1 0,-1 1 0,-1 1 0,2 24 0,-2 19 11,-6 74 0,-9-47 15,7-68-44,0 0 0,1 44 0,3-67 0,0 0 0,0 0 1,1 0-1,-1 0 0,1 1 0,-1-1 0,1 0 0,0 0 0,0 0 1,0 0-1,0 0 0,0 0 0,0-1 0,1 1 0,-1 0 0,1-1 1,-1 1-1,3 1 0,-1 0 0,1-1 0,0 0 0,0 0-1,0 0 1,0 0 0,0-1 0,0 1 0,8 0 0,5 1 22,1-2 1,-1 0-1,28-2 1,-40 1-10,0-1-4,-1 0-1,1 0 0,0 0 1,0 0-1,0 0 1,-1-1-1,1 0 1,-1 0-1,1-1 1,-1 1-1,0-1 1,0 0-1,0 0 1,0 0-1,0 0 0,-1-1 1,1 1-1,-1-1 1,0 0-1,3-5 1,-2 1 19,0 1 0,0-1 0,-1 0 1,0 0-1,0 0 0,0 0 0,-1-1 1,-1 1-1,1-1 0,-1-16 187,-1 42-275,14 356-14,-14-373 75,6 93 0,-8 107 0,0-189 5,1 0 0,-2-1 0,1 1 0,-1 0-1,-1-1 1,0 0 0,0 0 0,-1 0 0,-1 0 0,1-1 0,-1 0 0,-1 0-1,0 0 1,0-1 0,-1 0 0,0-1 0,0 0 0,-9 7 0,3-5 5,-1 0 0,0 0 0,0-2 1,-1 0-1,1 0 0,-2-2 0,1 0 1,0-1-1,-1 0 0,-33 2 0,33-5-7,0 0 0,0-1-1,0 0 1,-1-2 0,1 0-1,1 0 1,-1-2 0,0 0-1,-27-11 1,-131-77-3550,152 79 2119,-40-24-5130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19.954"/>
    </inkml:context>
    <inkml:brush xml:id="br0">
      <inkml:brushProperty name="width" value="0.2" units="cm"/>
      <inkml:brushProperty name="height" value="0.2" units="cm"/>
      <inkml:brushProperty name="color" value="#E71224"/>
    </inkml:brush>
  </inkml:definitions>
  <inkml:trace contextRef="#ctx0" brushRef="#br0">105 47 144,'0'0'9172,"0"-8"-7939,2-30 506,-9 37-431,4 1-1282,0 1 0,-1-1 0,1 0 1,0 1-1,-1-1 0,1 1 0,0 0 0,0 0 1,-1 1-1,1-1 0,0 1 0,1-1 1,-1 1-1,0 0 0,0 0 0,1 0 1,-1 0-1,-2 3 0,1 0-3,1 1 0,-1-1 1,1 0-1,0 1 0,0 0 0,1-1 0,0 1 0,0 0 0,-2 7 1,0 13-3,1 0-1,0 0 1,3 44 0,0-64-18,4 28 20,0-1-1,2 0 1,2-1 0,19 55-1,7 28-26,-25-81 17,-2 0 0,-2 0-1,2 51 1,-7-84-45,0 0 0,0-1 0,0 1 0,0 0 0,-1 0 0,1-1 0,0 1 0,0 0 0,-1 0 0,1-1 0,-1 1 0,1 0 0,-1-1 0,1 1 0,-1-1 0,1 1 0,-1 0 0,1-1 0,-1 1-1,0-1 1,1 0 0,-1 1 0,0-1 0,1 1 0,-1-1 0,0 0 0,0 0 0,1 1 0,-1-1 0,0 0 0,0 0 0,0 0 0,1 0 0,-2 0 0,0 0-142,1 0 0,0 0 0,0 0 0,0 0 0,0 0 0,0 0 0,0-1 0,0 1 0,0 0 0,0-1 0,0 1 0,0 0 0,0-1 0,0 0 0,0 1 0,0-1 0,0 1 0,1-1 0,-4-3-696,3 3 696,1 0 0,-2-2 0,-4-20-4113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0.302"/>
    </inkml:context>
    <inkml:brush xml:id="br0">
      <inkml:brushProperty name="width" value="0.2" units="cm"/>
      <inkml:brushProperty name="height" value="0.2" units="cm"/>
      <inkml:brushProperty name="color" value="#E71224"/>
    </inkml:brush>
  </inkml:definitions>
  <inkml:trace contextRef="#ctx0" brushRef="#br0">0 103 2897,'0'0'9060,"36"-52"-8659,-19 44-257,3 4-112,8 0-32,6-2 32,9 3-32,6-3-272,6 0-817,1-2-1488,-7 3-3298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0.649"/>
    </inkml:context>
    <inkml:brush xml:id="br0">
      <inkml:brushProperty name="width" value="0.2" units="cm"/>
      <inkml:brushProperty name="height" value="0.2" units="cm"/>
      <inkml:brushProperty name="color" value="#E71224"/>
    </inkml:brush>
  </inkml:definitions>
  <inkml:trace contextRef="#ctx0" brushRef="#br0">11 52 6307,'0'0'6387,"-11"0"-6339,48 0-48,14-9 96,7-5-96,1 3-128,-1 3-208,-9 2-1713,-8 2-4610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1.124"/>
    </inkml:context>
    <inkml:brush xml:id="br0">
      <inkml:brushProperty name="width" value="0.2" units="cm"/>
      <inkml:brushProperty name="height" value="0.2" units="cm"/>
      <inkml:brushProperty name="color" value="#E71224"/>
    </inkml:brush>
  </inkml:definitions>
  <inkml:trace contextRef="#ctx0" brushRef="#br0">29 27 7043,'0'0'5261,"-4"-7"-4692,-6-10-299,10 17-267,0 0-1,0 0 1,0-1 0,0 1-1,0 0 1,0 0-1,0 0 1,0 0 0,0 0-1,0 0 1,0 0-1,0 0 1,0-1 0,-1 1-1,1 0 1,0 0-1,0 0 1,0 0 0,0 0-1,0 0 1,0 0-1,0 0 1,0 0 0,-1 0-1,1 0 1,0 0-1,0 0 1,0 0 0,0 0-1,0 0 1,0 0-1,-1 0 1,1 0 0,0 0-1,0 0 1,0 0-1,0 0 1,0 0 0,0 0-1,0 0 1,-1 0-1,1 0 1,0 0 0,0 0-1,0 0 1,0 0-1,0 1 1,0-1 0,0 0-1,0 0 1,0 0-1,0 0 1,-1 0 0,1 0-1,0 0 1,0 0-1,0 1 1,-2 35 147,2-11-68,-7 322 676,7-382-452,3-1 0,10-59 0,-8 74-278,0 1 1,2-1-1,0 1 0,1 0 1,21-36-1,-26 51-33,0 1 0,0 0 0,0 0 0,0 0 0,1 0 0,0 0 0,0 1 0,0 0 0,0 0 0,1 0 0,-1 0 0,1 1 0,5-3 0,-8 4 2,1 0 0,-1 1 1,1-1-1,-1 1 0,1 0 0,-1 0 1,1 0-1,-1 0 0,1 0 1,-1 0-1,1 0 0,-1 1 0,1 0 1,-1-1-1,1 1 0,-1 0 1,0 0-1,1 0 0,-1 0 0,0 1 1,0-1-1,0 1 0,0-1 1,0 1-1,0 0 0,-1-1 0,1 1 1,1 3-1,12 16-318,-1 0 0,19 40 0,-19-31-730,24 33-1,-33-55 726,1 0 0,0-1-1,1 0 1,-1 0 0,1 0-1,1-1 1,-1 0 0,16 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2.182"/>
    </inkml:context>
    <inkml:brush xml:id="br0">
      <inkml:brushProperty name="width" value="0.2" units="cm"/>
      <inkml:brushProperty name="height" value="0.2" units="cm"/>
      <inkml:brushProperty name="color" value="#E71224"/>
    </inkml:brush>
  </inkml:definitions>
  <inkml:trace contextRef="#ctx0" brushRef="#br0">163 50 7603,'0'0'5440,"-18"6"-5378,5-2-55,8-3-1,0 0 1,0 0-1,0 0 0,0 1 0,0 0 0,0 0 0,1 0 0,-1 1 0,1-1 0,-1 1 0,1 0 0,0 0 0,0 1 0,0-1 1,1 1-1,-1 0 0,1 0 0,0 0 0,0 0 0,1 1 0,-4 5 0,-2 14 23,0 0 1,2 0-1,0 1 0,2 0 1,1 0-1,0 38 0,3-62-26,0 0-1,0 0 0,0 0 0,0 0 0,0 0 0,1 0 0,-1-1 0,0 1 0,1 0 0,-1 0 0,1 0 0,-1 0 0,1-1 0,-1 1 0,1 0 0,0-1 0,-1 1 1,1 0-1,0-1 0,-1 1 0,1-1 0,0 1 0,1 0 0,28 7 88,-21-7-81,-1-1-1,0 0 0,0-1 0,0 1 1,13-4-1,-13 1-16,-1-1 0,0 1 0,0-1 0,0 0 0,-1-1 0,1 0 0,-1 0 0,0 0 1,-1-1-1,1 1 0,-1-1 0,0-1 0,-1 1 0,1-1 0,3-8 0,0 1 12,-2 0-1,1-1 1,-1 0 0,-1-1-1,-1 1 1,4-25 0,-5 20 314,-4 37-118,-1 11-246,1 3 40,-1-7 6,2 0 0,3 27 0,-3-48 4,1-1-1,-1 1 0,1-1 1,0 0-1,0 0 0,0 1 0,0-1 1,0 0-1,1 0 0,-1 0 0,1 0 1,-1 0-1,1-1 0,0 1 1,-1 0-1,1-1 0,0 1 0,0-1 1,0 0-1,1 0 0,-1 1 0,0-1 1,0-1-1,0 1 0,1 0 0,-1 0 1,1-1-1,-1 0 0,0 1 1,1-1-1,3 0 0,-2 0 3,-1 0 1,1 0-1,0 0 0,-1-1 1,1 1-1,0-1 0,-1 0 1,1 0-1,-1 0 0,1 0 1,-1-1-1,0 1 0,1-1 1,-1 0-1,0 0 0,0 0 1,0-1-1,-1 1 0,1-1 1,3-3-1,4-12 17,-1 0 1,-1-1 0,-1 0-1,0 0 1,4-23 0,12-31 487,-23 72-503,0 1 0,0-1 0,0 0 0,0 1 0,0-1 0,0 1 0,1-1 0,-1 0 0,0 1 0,0-1 0,1 1 0,-1-1 0,0 1 0,1-1 0,-1 0 0,1 1 0,-1 0 0,0-1 0,1 1 0,-1-1 0,1 1 0,0 0-1,-1-1 1,1 1 0,-1 0 0,2-1 0,3 16 0,-1 34-95,-4-45 117,-1 24-31,0-23 10,0 1 0,1 0 0,0-1 0,1 1 0,-1 0-1,3 9 1,-3-15-4,0 0 0,1 0 0,-1 0 0,0 0 0,1 0 0,-1 0 0,0 0 0,1 0 0,-1 0 0,0 0 0,1 0 0,-1-1 0,0 1 0,1 0 0,-1 0 0,0 0 0,0 0 0,1-1 0,-1 1 0,0 0 0,1 0 0,-1 0 0,0-1 0,0 1 0,0 0 0,1-1 0,-1 1 0,0 0 0,0 0 0,0-1 0,0 1 0,0 0 0,1-1 0,-1 1 0,0 0 0,0-1 0,0 1 0,0-1 0,15-31 71,23-39-37,-35 65-41,1 1 0,0 0-1,0-1 1,1 1 0,-1 1 0,1-1 0,0 1 0,1 0 0,8-6-1,-13 9-2,-1 1 0,1-1 0,0 1 0,-1 0 0,1-1 0,0 1 0,0 0 0,-1-1 0,1 1 0,0 0 0,0 0-1,-1-1 1,1 1 0,0 0 0,0 0 0,0 0 0,-1 0 0,1 0 0,0 0 0,0 0 0,0 1 0,-1-1 0,1 0-1,0 0 1,0 0 0,-1 1 0,1-1 0,0 1 0,-1-1 0,1 0 0,0 1 0,-1-1 0,1 1 0,0-1 0,-1 1 0,1 0-1,-1-1 1,1 1 0,-1 0 0,1-1 0,-1 1 0,0 0 0,1-1 0,-1 1 0,0 0 0,1 1 0,0 4-6,0 1 0,0-1 1,0 0-1,-1 13 1,0-5 19,1-7-3,-1 8-3,1 0-1,1-1 1,0 0-1,1 1 1,7 19 0,-8-30-4,-1-1 1,1 1-1,0-1 1,0 0-1,0 0 1,0 0 0,1 0-1,-1 0 1,1 0-1,0 0 1,0-1 0,0 0-1,0 1 1,0-1-1,1 0 1,-1-1-1,0 1 1,1 0 0,-1-1-1,1 0 1,0 0-1,0 0 1,-1 0 0,1-1-1,0 0 1,5 1-1,0-1 10,1 0-1,-1-1 0,0 1 0,1-2 0,-1 1 1,0-2-1,0 1 0,0-1 0,0 0 1,14-8-1,-17 7 0,0 1 0,-1-1-1,0 0 1,0-1 0,0 1 0,0-1 0,-1 0 0,0-1 0,0 1-1,0 0 1,-1-1 0,1 0 0,-1 0 0,-1 0 0,1 0 0,1-8-1,-1-2 3,0 0-1,-1-1 1,-1 1-1,0 0 1,-1-1 0,-5-31-1,5 46-12,-1 0 0,1-1 0,-1 1 1,1 0-1,-1 0 0,0 0 0,0 0 0,0 0 0,0 0 0,0 0 1,0 0-1,-1 1 0,1-1 0,-1 0 0,1 1 0,-1-1 0,1 1 0,-1-1 1,0 1-1,0 0 0,0 0 0,0 0 0,-2-1 0,2 1-4,1 1 0,-1 0-1,0-1 1,0 1 0,0 0 0,1 0-1,-1 0 1,0 1 0,0-1-1,1 0 1,-1 1 0,0-1 0,0 1-1,1-1 1,-1 1 0,0 0-1,1 0 1,-1 0 0,1 0 0,-1 0-1,1 0 1,0 0 0,-1 0-1,1 0 1,0 1 0,0-1 0,0 1-1,-1 1 1,-5 8 1,1 0 0,1 0 0,0 0 0,0 1 0,1 0 0,1 0 0,0 0 0,0 0 0,1 0 0,1 1 0,0-1 1,1 17-1,0-27 3,0 1 0,0-1 0,1 1 0,-1-1 0,1 1 0,-1-1 0,1 0 0,0 1 0,-1-1 0,1 0 0,1 1 0,-1-1 0,0 0 0,0 0 0,1 0 0,-1 0 0,1 0 0,0 0 1,1 1-1,1-1-8,-1 1 1,1-1-1,-1 0 1,1-1 0,0 1-1,0 0 1,0-1 0,0 0-1,0 0 1,7 0 0,0 0-65,1 0 1,0-2 0,0 1 0,0-1 0,0-1 0,-1 0 0,17-6 0,59-30-4560,-40 18-2623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2.513"/>
    </inkml:context>
    <inkml:brush xml:id="br0">
      <inkml:brushProperty name="width" value="0.2" units="cm"/>
      <inkml:brushProperty name="height" value="0.2" units="cm"/>
      <inkml:brushProperty name="color" value="#E71224"/>
    </inkml:brush>
  </inkml:definitions>
  <inkml:trace contextRef="#ctx0" brushRef="#br0">0 1 10949,'0'0'1393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2.846"/>
    </inkml:context>
    <inkml:brush xml:id="br0">
      <inkml:brushProperty name="width" value="0.2" units="cm"/>
      <inkml:brushProperty name="height" value="0.2" units="cm"/>
      <inkml:brushProperty name="color" value="#E71224"/>
    </inkml:brush>
  </inkml:definitions>
  <inkml:trace contextRef="#ctx0" brushRef="#br0">1 0 9748,'0'0'0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3.223"/>
    </inkml:context>
    <inkml:brush xml:id="br0">
      <inkml:brushProperty name="width" value="0.2" units="cm"/>
      <inkml:brushProperty name="height" value="0.2" units="cm"/>
      <inkml:brushProperty name="color" value="#E71224"/>
    </inkml:brush>
  </inkml:definitions>
  <inkml:trace contextRef="#ctx0" brushRef="#br0">9 22 7619,'0'0'4995,"-8"-21"-5059,8 27 16,0 7 32,4 2 16,15-5-432,9-2-913,2-8-1216,2 0-673,-2 0-1680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3.568"/>
    </inkml:context>
    <inkml:brush xml:id="br0">
      <inkml:brushProperty name="width" value="0.2" units="cm"/>
      <inkml:brushProperty name="height" value="0.2" units="cm"/>
      <inkml:brushProperty name="color" value="#E71224"/>
    </inkml:brush>
  </inkml:definitions>
  <inkml:trace contextRef="#ctx0" brushRef="#br0">24 31 4434,'0'0'7860,"-23"-31"-7940,23 54 32,15 8-32,2 6-385,2 1-1392,3-1-2272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3.917"/>
    </inkml:context>
    <inkml:brush xml:id="br0">
      <inkml:brushProperty name="width" value="0.2" units="cm"/>
      <inkml:brushProperty name="height" value="0.2" units="cm"/>
      <inkml:brushProperty name="color" value="#E71224"/>
    </inkml:brush>
  </inkml:definitions>
  <inkml:trace contextRef="#ctx0" brushRef="#br0">20 41 6259,'0'0'7355,"-4"-9"-6650,0 1-659,-6-11-25,9 15-76,6 10-61,63 75 165,109 101 1,-164-170-35,10 11-147,1-2-1,29 21 0,-43-35-395,1-1-1,0 0 1,14 6-1,-16-10-441,-1 1-1,0-1 0,0 0 0,1 0 0,13 0 0,7-2-4909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08.184"/>
    </inkml:context>
    <inkml:brush xml:id="br0">
      <inkml:brushProperty name="width" value="0.2" units="cm"/>
      <inkml:brushProperty name="height" value="0.2" units="cm"/>
      <inkml:brushProperty name="color" value="#E71224"/>
    </inkml:brush>
  </inkml:definitions>
  <inkml:trace contextRef="#ctx0" brushRef="#br0">29 64 7235,'0'0'4867,"-4"-4"-4643,-8-3-201,6 13-43,4 29-33,3-14 71,-1 222 854,0-262 1060,-3-48-1086,1 37-782,2 1-1,4-49 0,-3 69-66,1 0 0,0 1 0,0-1 0,1 1-1,0-1 1,0 1 0,1 0 0,0 0 0,1 0 0,0 1 0,0 0-1,0 0 1,8-8 0,-11 14-4,-1-1 0,0 1-1,1 0 1,-1 0 0,0 0 0,1 0 0,0 0 0,-1 0-1,1 0 1,-1 0 0,1 1 0,0-1 0,0 1-1,-1-1 1,1 1 0,0-1 0,0 1 0,0 0-1,0 0 1,-1 0 0,5 1 0,-3 0-2,-1 0 1,1 0-1,0 0 0,-1 0 1,1 1-1,-1 0 1,1-1-1,-1 1 0,0 0 1,1 0-1,-1 0 0,2 3 1,4 6-6,0 0-1,-1 1 1,0 0 0,8 20 0,-1 7 16,-1 0 0,12 76 0,-6-28-169,-19-84 17,0-1-1,1 0 0,-1 0 1,1 0-1,-1 0 0,1 0 1,0 0-1,0 0 0,0 0 0,0 0 1,0-1-1,0 1 0,0 0 1,1 0-1,-1-1 0,0 1 1,1-1-1,0 1 0,-1-1 0,1 0 1,0 0-1,0 0 0,-1 0 1,1 0-1,0 0 0,0 0 1,0 0-1,0-1 0,0 1 0,0-1 1,1 0-1,-1 1 0,0-1 1,0 0-1,0 0 0,0 0 1,0-1-1,3 1 0,14 0-3429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4.263"/>
    </inkml:context>
    <inkml:brush xml:id="br0">
      <inkml:brushProperty name="width" value="0.2" units="cm"/>
      <inkml:brushProperty name="height" value="0.2" units="cm"/>
      <inkml:brushProperty name="color" value="#E71224"/>
    </inkml:brush>
  </inkml:definitions>
  <inkml:trace contextRef="#ctx0" brushRef="#br0">35 1 7716,'0'0'4706,"-34"73"-4818,44 0 336,5 2-176,-4 0 48,2 0-48,-2-3-16,-1-7-32,5-5-224,-2-16-961,2-15-1008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4.593"/>
    </inkml:context>
    <inkml:brush xml:id="br0">
      <inkml:brushProperty name="width" value="0.2" units="cm"/>
      <inkml:brushProperty name="height" value="0.2" units="cm"/>
      <inkml:brushProperty name="color" value="#E71224"/>
    </inkml:brush>
  </inkml:definitions>
  <inkml:trace contextRef="#ctx0" brushRef="#br0">9 207 7059,'0'0'3858,"-9"121"-3730,18-92-128,2-8-32,1-6-1233</inkml:trace>
  <inkml:trace contextRef="#ctx0" brushRef="#br0" timeOffset="1">5 1 8084,'0'0'2785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4.972"/>
    </inkml:context>
    <inkml:brush xml:id="br0">
      <inkml:brushProperty name="width" value="0.2" units="cm"/>
      <inkml:brushProperty name="height" value="0.2" units="cm"/>
      <inkml:brushProperty name="color" value="#E71224"/>
    </inkml:brush>
  </inkml:definitions>
  <inkml:trace contextRef="#ctx0" brushRef="#br0">1 237 9925,'0'0'5266,"5"10"-5223,5 15 7,-2-1 0,0 1 1,-2 1-1,0-1 0,-2 1 0,1 27 1,-1-3-68,-3-16-43,2 0 0,1-1 0,2 0 0,16 54-1,-22-85-134,1 0-78,-1-1 1,1 0-1,-1 1 0,1-1 0,-1 0 0,9 10-1910</inkml:trace>
  <inkml:trace contextRef="#ctx0" brushRef="#br0" timeOffset="1">48 1 2049,'0'0'7011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5.537"/>
    </inkml:context>
    <inkml:brush xml:id="br0">
      <inkml:brushProperty name="width" value="0.2" units="cm"/>
      <inkml:brushProperty name="height" value="0.2" units="cm"/>
      <inkml:brushProperty name="color" value="#E71224"/>
    </inkml:brush>
  </inkml:definitions>
  <inkml:trace contextRef="#ctx0" brushRef="#br0">147 46 3249,'0'0'8114,"-19"-2"-6460,-61-1-985,78 3-662,0 0-1,0 0 0,0 0 0,0 0 0,0 1 1,0-1-1,0 1 0,0 0 0,0-1 1,1 1-1,-1 0 0,0 0 0,0 0 1,1 0-1,-1 0 0,0 1 0,1-1 1,-1 0-1,1 1 0,0-1 0,0 1 0,-1 0 1,1-1-1,0 1 0,0 0 0,0 0 1,1 0-1,-1-1 0,0 1 0,1 0 1,-1 0-1,1 0 0,0 0 0,-1 0 1,1 3-1,0-1-5,0 0 0,0 0-1,1 0 1,-1 0 0,1 0 0,0 0 0,0-1 0,0 1 0,1 0-1,-1-1 1,1 1 0,0-1 0,0 1 0,3 3 0,0-3-9,-1 0 1,1 0-1,0-1 1,0 0 0,1 0-1,-1 0 1,1-1-1,-1 1 1,1-1-1,0-1 1,10 3 0,-3-3-104,-1 1 1,1-2 0,0 0 0,19-2-1,-30 2 101,-1 0-1,1 0 0,0-1 1,0 1-1,-1 0 0,1-1 1,0 0-1,-1 1 0,1-1 1,-1 0-1,1 0 0,-1 0 1,1 0-1,-1 0 0,0 0 1,1 0-1,-1-1 0,0 1 1,0 0-1,0-1 0,0 1 1,0-1-1,0 1 0,0-1 1,-1 1-1,1-1 0,0-2 1,1-3 81,-1 0 0,0 0-1,-1 0 1,0-1 0,-1-9 0,1 0 384,0 16-503,9 1-41,0-1 90,-1 0 1,1 0 0,0-1-1,-1 0 1,1 0-1,-1-1 1,9-4-1,-1 0 12,-16 7-20,1 0 0,0 0 0,0 0-1,0 0 1,-1 0 0,1 0 0,0 0 0,0 1 0,0-1 0,-1 0-1,1 0 1,0 1 0,0-1 0,-1 1 0,1-1 0,0 0 0,-1 1 0,1-1-1,0 1 1,-1-1 0,1 1 0,-1 0 0,1-1 0,-1 1 0,1 0-1,-1-1 1,1 1 0,-1 0 0,0 0 0,1 0 0,1 3 1,2-2 16,0 0 0,0 0-1,0 0 1,0-1 0,0 1-1,0-1 1,0 0 0,0 0 0,0 0-1,1-1 1,-1 1 0,0-1 0,1 0-1,-1 0 1,9-2 0,5 1 45,-16 1-54,0 0 1,0 0-1,0 0 0,0 0 1,0-1-1,0 1 0,0 0 1,0-1-1,0 0 0,0 1 1,0-1-1,-1 0 0,1 0 1,0 0-1,-1 0 1,1-1-1,0 1 0,-1 0 1,0-1-1,1 1 0,-1-1 1,0 1-1,0-1 0,1 1 1,0-4-1,0 0 123,0 0-1,-1 0 1,1-1-1,-1 1 1,0-1-1,-1 1 1,1-1 0,-1-6-1,0 12-122,-1 0-1,1 0 1,0-1-1,0 1 1,1 0-1,-1 0 1,0-1-1,0 1 1,0 0 0,0 0-1,0-1 1,0 1-1,0 0 1,0 0-1,0 0 1,0-1-1,1 1 1,-1 0-1,0 0 1,0 0 0,0-1-1,0 1 1,1 0-1,-1 0 1,0 0-1,0 0 1,0 0-1,1-1 1,-1 1-1,0 0 1,0 0-1,1 0 1,-1 0 0,0 0-1,0 0 1,0 0-1,1 0 1,-1 0-1,0 0 1,0 0-1,1 0 1,-1 0-1,0 0 1,0 0-1,1 0 1,-1 0 0,0 0-1,0 0 1,1 0-1,-1 1 1,0-1-1,0 0 1,0 0-1,1 0 1,-1 0-1,0 0 1,0 1 0,0-1-1,0 0 1,1 0-1,-1 0 1,0 1-1,0-1 1,0 0-1,0 0 1,0 0-1,0 1 1,1-1 0,3 15-13,-1-1 1,0 1 0,-1 0-1,0 0 1,-2 0 0,1 0-1,-3 18 1,1 3 8,1-3 15,-2 0 0,-2 0-1,-1 0 1,-13 48 0,10-54-59,1 1 0,1 0 0,2 1 0,-2 39 0,6-67 0,0 0 0,0-1 0,0 1 0,0 0 0,0 0 0,0-1 0,0 1 0,0 0 0,0-1 0,1 1 0,-1 0 0,0 0 0,0-1 0,1 1 0,-1 0 0,0-1 0,1 1 0,-1-1 0,1 1 0,-1-1 0,1 1 0,-1 0 0,1-1 0,-1 0 0,1 1 0,0-1 0,0 1 0,20-1-2231,3-8-2217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5.885"/>
    </inkml:context>
    <inkml:brush xml:id="br0">
      <inkml:brushProperty name="width" value="0.2" units="cm"/>
      <inkml:brushProperty name="height" value="0.2" units="cm"/>
      <inkml:brushProperty name="color" value="#E71224"/>
    </inkml:brush>
  </inkml:definitions>
  <inkml:trace contextRef="#ctx0" brushRef="#br0">2 20 5619,'0'0'6963,"-2"-20"-6995,4 32-48,20 5-561,10-1-1584,4-7-2945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6.230"/>
    </inkml:context>
    <inkml:brush xml:id="br0">
      <inkml:brushProperty name="width" value="0.2" units="cm"/>
      <inkml:brushProperty name="height" value="0.2" units="cm"/>
      <inkml:brushProperty name="color" value="#E71224"/>
    </inkml:brush>
  </inkml:definitions>
  <inkml:trace contextRef="#ctx0" brushRef="#br0">134 27 5859,'0'0'7811,"21"-27"-7955,-10 71-528,-1 20-1729,3 15-5299</inkml:trace>
  <inkml:trace contextRef="#ctx0" brushRef="#br0" timeOffset="1">311 637 1281,'0'0'13414,"-105"112"-13414,45-54 0,-6 5-1473,-13 6-2337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6.797"/>
    </inkml:context>
    <inkml:brush xml:id="br0">
      <inkml:brushProperty name="width" value="0.2" units="cm"/>
      <inkml:brushProperty name="height" value="0.2" units="cm"/>
      <inkml:brushProperty name="color" value="#E71224"/>
    </inkml:brush>
  </inkml:definitions>
  <inkml:trace contextRef="#ctx0" brushRef="#br0">46 41 9780,'0'0'5323,"-7"-9"-4976,4 5-317,-18-20 39,11 21-55,10 3-14,0 1 0,-1-1 0,1 0 0,-1 1 1,1-1-1,0 1 0,0-1 0,-1 1 0,1-1 1,0 1-1,0-1 0,-1 1 0,1-1 0,0 1 1,0-1-1,0 1 0,0 0 0,0-1 0,0 1 1,0-1-1,0 1 0,0 0 0,1 84 8,22 167 0,-7-152 33,-4-24-112,26 95 0,-35-162-332,-1-1 1,1 0-1,0 0 0,1 0 1,0 0-1,0-1 0,1 0 1,-1 0-1,2 0 1,7 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7.161"/>
    </inkml:context>
    <inkml:brush xml:id="br0">
      <inkml:brushProperty name="width" value="0.2" units="cm"/>
      <inkml:brushProperty name="height" value="0.2" units="cm"/>
      <inkml:brushProperty name="color" value="#E71224"/>
    </inkml:brush>
  </inkml:definitions>
  <inkml:trace contextRef="#ctx0" brushRef="#br0">1 49 12038,'0'0'3985,"0"-18"-4033,13 18-208,23 0-592,17-4-481,12-7-2128,5-5-6628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7.522"/>
    </inkml:context>
    <inkml:brush xml:id="br0">
      <inkml:brushProperty name="width" value="0.2" units="cm"/>
      <inkml:brushProperty name="height" value="0.2" units="cm"/>
      <inkml:brushProperty name="color" value="#E71224"/>
    </inkml:brush>
  </inkml:definitions>
  <inkml:trace contextRef="#ctx0" brushRef="#br0">15 38 10405,'0'2'4714,"-3"11"-4654,0 0-1,2 0 1,0 0 0,0 0-1,2 15 1,-1 8 89,-3 15-21,1-25-99,0-1 0,2 1 0,1 0-1,6 37 1,-6-61-27,-1 0-1,1 0 1,0 0 0,-1 0-1,1 0 1,0 0 0,0 0 0,0 0-1,1 0 1,-1-1 0,0 1-1,1 0 1,-1-1 0,1 1 0,-1-1-1,4 3 1,-5-4-1,1 0 0,-1 0 0,1 0 0,-1 1 0,1-1 0,-1 0 0,1 0 0,0 0 0,-1 0 0,1 0 0,-1 0 0,1 0 0,0 0 0,-1 0 0,1 0 0,-1 0 0,1-1 0,-1 1 1,1 0-1,-1 0 0,1-1 0,-1 1 0,2-1 0,-1 0 4,0 0 1,0 0-1,0-1 1,1 1-1,-1 0 1,0-1-1,-1 1 1,1-1-1,0 1 1,0-1-1,0-2 1,7-24 28,-1-1 0,-2 1 1,-1-1-1,1-41 0,-3 29 2,10-54 0,-11 91-39,0-1 0,1 1-1,-1 0 1,1 0 0,0 0 0,0 0 0,0 0 0,1 0 0,-1 1-1,1-1 1,0 1 0,0-1 0,0 1 0,0 0 0,1 0 0,-1 1 0,1-1-1,6-3 1,-8 5-5,1 0 0,0 0 0,0 0 0,0 0 0,0 0 0,0 1 0,0 0 0,0-1 0,0 1 0,0 0 1,0 0-1,0 1 0,-1-1 0,1 1 0,0-1 0,0 1 0,0 0 0,0 0 0,0 0 0,-1 0 0,1 1 0,0-1 0,-1 1 0,1 0 0,-1-1 0,0 1 0,0 0 0,3 3 0,4 6 24,-1 1 0,0 0 1,0 1-1,-1 0 0,-1 0 0,0 0 0,8 27 1,-8-19-95,2-2 0,18 36 0,-22-49-163,0 0 0,0-1 0,0 1 0,1-1 1,-1 0-1,1-1 0,0 1 0,1-1 0,-1 0 0,1 0 0,0-1 0,0 1 1,7 2-1,42 9-4666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8.484"/>
    </inkml:context>
    <inkml:brush xml:id="br0">
      <inkml:brushProperty name="width" value="0.2" units="cm"/>
      <inkml:brushProperty name="height" value="0.2" units="cm"/>
      <inkml:brushProperty name="color" value="#E71224"/>
    </inkml:brush>
  </inkml:definitions>
  <inkml:trace contextRef="#ctx0" brushRef="#br0">214 174 7940,'0'0'2438,"-22"-5"-1456,-68-14 34,86 18-967,0 1 0,0-1 0,1 1 0,-1-1 0,0 1 0,0 1 0,0-1 0,0 0 0,1 1 0,-1 0 0,0 0 0,1 0 0,-1 0 0,-5 3 0,7-2-33,-1-1 1,1 1-1,0 0 1,-1 0-1,1 1 0,0-1 1,0 0-1,0 1 1,1-1-1,-1 1 0,0 0 1,1-1-1,0 1 0,-2 3 1,0 7-16,1-1 0,0 1-1,0 0 1,2-1 0,-1 1 0,3 17 0,-2-14 47,0-9-43,1 1 0,0 0 0,0 0 0,1-1-1,0 1 1,0-1 0,1 1 0,-1-1 0,2 0-1,-1 0 1,1 0 0,5 7 0,-7-11-33,1 0 0,0 0 1,-1 0-1,1 0 0,1-1 1,-1 1-1,0-1 0,1 0 1,-1 0-1,1 0 0,-1 0 1,1 0-1,0-1 0,0 0 1,0 0-1,0 0 0,0 0 1,0-1-1,0 1 0,0-1 1,0 0-1,0 0 0,0-1 1,8-1-1,-9 1 7,1 0 0,0 0-1,-1-1 1,0 0 0,1 1 0,-1-2 0,0 1 0,0 0 0,0 0 0,0-1-1,0 0 1,0 1 0,-1-1 0,0 0 0,3-5 0,5-7-15,15-32 1,-18 32 36,6-12 114,-2-1 1,0 0-1,-2-1 1,-1 0 0,6-42-1,-14 71-100,1 0 0,-1 1 0,0-1 0,0 0 0,0 0-1,0 0 1,0 0 0,1 0 0,-1 1 0,0-1 0,0 0 0,0 0-1,0 0 1,1 0 0,-1 0 0,0 0 0,0 0 0,0 0-1,1 0 1,-1 0 0,0 0 0,0 0 0,1 0 0,-1 0 0,0 0-1,0 0 1,0 0 0,1 0 0,-1 0 0,0 0 0,0 0-1,0 0 1,1 0 0,-1 0 0,0 0 0,0 0 0,0-1 0,0 1-1,1 0 1,-1 0 0,0 0 0,0 0 0,0 0 0,0-1 0,0 1-1,1 0 1,-1 0 0,0 0 0,0 0 0,0-1 0,0 1-1,0 0 1,9 21-137,-3 2 124,0 0 0,2-1 1,1 0-1,1-1 0,0 0 1,2 0-1,27 37 0,-38-57-1,0 1 1,1 0-1,-1 0 0,1-1 0,-1 1 0,1-1 0,0 1 0,-1-1 0,1 0 0,0 0 1,0 0-1,0 0 0,0 0 0,0 0 0,0 0 0,0-1 0,0 1 0,0-1 1,0 1-1,1-1 0,-1 0 0,0 0 0,0 0 0,0 0 0,0 0 0,1 0 0,-1-1 1,0 1-1,0-1 0,0 1 0,0-1 0,0 0 0,0 0 0,0 0 0,0 0 1,0 0-1,0-1 0,-1 1 0,1 0 0,0-1 0,-1 1 0,2-3 0,21-31 59,-1-1 0,-2-1 0,-2-1 0,-1-1 0,12-41 0,-22 65 534,-7 30-298,-2 4-398,3 8 85,1 1 0,1-1 0,10 36 1,-13-62 7,-1 0 0,0 0 0,0 0 0,0 0 0,1 0-1,-1 0 1,1 0 0,-1 0 0,1 0 0,-1 0 0,1-1 0,-1 1 0,1 0 0,0 0 0,-1-1 0,1 1 0,0 0 0,0-1 0,1 2 0,-2-2 9,1 0 0,-1 0 0,1 0 0,0 0 0,-1 0-1,1 0 1,-1 0 0,1 0 0,0 0 0,-1-1 0,1 1 0,-1 0 0,1 0 0,0-1 0,-1 1 0,1 0 0,-1-1 0,1 1 0,-1 0 0,1-1 0,-1 1 0,1-1 0,19-27 110,-19 26-121,18-31 45,-2 3 42,0 1 0,32-38 0,-48 65-81,0 1 1,1-1 0,-1 0 0,1 1 0,0-1 0,-1 1 0,1 0 0,0-1 0,0 1 0,0 0-1,0 0 1,0 0 0,0 1 0,0-1 0,0 0 0,0 1 0,1-1 0,-1 1 0,0 0-1,0-1 1,0 1 0,3 1 0,-2-1-1,-1 1 0,1 0-1,0 0 1,-1 0 0,1 1-1,-1-1 1,0 1 0,1-1 0,-1 1-1,0 0 1,0 0 0,0 0 0,0 0-1,0 0 1,-1 0 0,3 4-1,9 14 10,0 1-1,-1 1 1,-1 0-1,-2 0 1,0 1-1,9 38 0,-17-58-2,-1 1 0,1-1-1,0 0 1,0 0 0,1 0-1,-1 0 1,1 0 0,-1-1 0,1 1-1,0 0 1,0-1 0,0 1-1,0-1 1,1 1 0,-1-1-1,1 0 1,3 2 0,-1-2-3,0 0 0,0 0 0,0 0 1,1-1-1,-1 0 0,0 0 0,1-1 1,-1 1-1,9-2 0,-5 1 8,0-1-1,0 0 1,0-1 0,0 0-1,0-1 1,-1 1 0,1-2-1,8-3 1,66-41-4,-42 22-20,-8 7 47,-2-1 0,39-32 1,-62 45-21,-1 1 0,1-1 0,-1-1 0,-1 1 1,1-1-1,-1 0 0,-1-1 0,0 1 0,0-1 0,0 0 0,-1 0 1,-1-1-1,5-16 0,-7 25 7,-1 0-1,0 0 1,0 0 0,1 1 0,-1-1-1,0 0 1,0 0 0,0 0 0,0 0-1,0 0 1,0 0 0,0 0 0,0 0-1,-1 0 1,1 1 0,0-1-1,0 0 1,-1 0 0,1 0 0,0 0-1,-1 1 1,1-1 0,-1 0 0,1 0-1,-1 1 1,0-1 0,1 0 0,-1 1-1,0-1 1,1 1 0,-1-1-1,-1 0 1,-1 0 27,0 1 0,0 0 0,-1-1-1,1 1 1,0 0 0,0 1 0,-1-1 0,-4 2-1,2-1-38,0 1 0,0 0-1,0 0 1,0 0 0,1 1-1,-1 0 1,1 0 0,-1 0-1,1 1 1,0 0 0,0 0-1,1 0 1,-1 1 0,1 0-1,0 0 1,0 0-1,1 0 1,-1 0 0,1 1-1,0-1 1,0 1 0,-2 10-1,2-10-5,1 1-1,0 0 0,0 0 0,1 0 0,0 0 0,0 0 0,1 0 1,0 0-1,0 0 0,1 1 0,-1-1 0,2 0 0,-1 0 0,1-1 1,0 1-1,0 0 0,1 0 0,0-1 0,0 0 0,5 8 0,-2-5-333,0-2-1,1 1 0,0-1 0,0 1 1,0-2-1,1 1 0,0-1 1,0-1-1,1 1 0,0-1 0,-1-1 1,2 1-1,16 4 0,18-2-4697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08.670"/>
    </inkml:context>
    <inkml:brush xml:id="br0">
      <inkml:brushProperty name="width" value="0.2" units="cm"/>
      <inkml:brushProperty name="height" value="0.2" units="cm"/>
      <inkml:brushProperty name="color" value="#E71224"/>
    </inkml:brush>
  </inkml:definitions>
  <inkml:trace contextRef="#ctx0" brushRef="#br0">179 54 4738,'0'0'6166,"-16"-2"-5849,2 0-278,0 0 0,-26 2 1,37 0-36,0 1 1,0-1-1,1 1 1,-1 0-1,0 0 1,0 1 0,1-1-1,-1 1 1,1-1-1,0 1 1,-1 0 0,1 0-1,0 0 1,0 0-1,0 0 1,0 0-1,-2 3 1,-21 41 72,22-40-71,0 4 8,-1-1 1,1 1-1,0-1 0,1 1 1,0 0-1,1 0 0,0 0 1,0 0-1,1 0 1,0 0-1,1 0 0,3 16 1,-3-24-12,1 1 1,-1-1-1,1 1 1,0-1-1,0 0 1,-1 0-1,1 0 1,1 0-1,-1 0 1,0 0-1,0 0 1,1-1-1,-1 1 1,1-1-1,-1 0 1,1 0-1,0 0 1,-1 0-1,1 0 1,0 0-1,0-1 1,0 1-1,4-1 1,4 1 14,0 0 0,0-1 1,1 0-1,19-4 1,-25 3-15,1-1 1,0-1 0,-1 1-1,1-1 1,-1-1 0,0 1-1,0-1 1,0 0 0,0 0-1,-1 0 1,1-1 0,-1 0-1,0 0 1,-1-1 0,1 1-1,-1-1 1,0 0 0,-1 0-1,1 0 1,2-9 0,1-1 7,0-1-1,-2 1 1,0-1 0,-1-1 0,-1 1 0,3-36 0,-6-1 178,0 53-97,1 12-77,8 49-75,27 92 1,-35-146 49,1 0-1,1 0 1,-1 0 0,1-1 0,0 1 0,0-1 0,1 0 0,0 0 0,0 0 0,6 6 0,-8-9-231,0 0 1,1-1-1,-1 1 1,1-1-1,-1 1 1,1-1 0,0 0-1,-1 0 1,5 1-1,10 0-3156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8.829"/>
    </inkml:context>
    <inkml:brush xml:id="br0">
      <inkml:brushProperty name="width" value="0.2" units="cm"/>
      <inkml:brushProperty name="height" value="0.2" units="cm"/>
      <inkml:brushProperty name="color" value="#E71224"/>
    </inkml:brush>
  </inkml:definitions>
  <inkml:trace contextRef="#ctx0" brushRef="#br0">34 10 10805,'0'0'2737,"77"-9"-6787</inkml:trace>
  <inkml:trace contextRef="#ctx0" brushRef="#br0" timeOffset="1">0 526 9124,'0'0'592,"64"-108"-10308</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9.304"/>
    </inkml:context>
    <inkml:brush xml:id="br0">
      <inkml:brushProperty name="width" value="0.2" units="cm"/>
      <inkml:brushProperty name="height" value="0.2" units="cm"/>
      <inkml:brushProperty name="color" value="#E71224"/>
    </inkml:brush>
  </inkml:definitions>
  <inkml:trace contextRef="#ctx0" brushRef="#br0">0 0 10629,'0'0'2113,"5"116"-2049,29-84-64,13-7-464,4-7-1713,-2-13-3074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9.650"/>
    </inkml:context>
    <inkml:brush xml:id="br0">
      <inkml:brushProperty name="width" value="0.2" units="cm"/>
      <inkml:brushProperty name="height" value="0.2" units="cm"/>
      <inkml:brushProperty name="color" value="#E71224"/>
    </inkml:brush>
  </inkml:definitions>
  <inkml:trace contextRef="#ctx0" brushRef="#br0">1 1 9188,'0'0'3026,"49"96"-4195,-19-44-4978</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29.999"/>
    </inkml:context>
    <inkml:brush xml:id="br0">
      <inkml:brushProperty name="width" value="0.2" units="cm"/>
      <inkml:brushProperty name="height" value="0.2" units="cm"/>
      <inkml:brushProperty name="color" value="#E71224"/>
    </inkml:brush>
  </inkml:definitions>
  <inkml:trace contextRef="#ctx0" brushRef="#br0">117 70 11685,'0'0'1943,"-17"17"-1887,6-7-54,3-4-1,1 0 1,1 0-1,-1 1 1,1-1-1,0 1 1,1 1 0,0-1-1,0 1 1,1 0-1,-1 0 1,2 0-1,-1 1 1,1-1-1,0 1 1,-2 17-1,-1 156-202,7-112-382,-1-110 1040,-2 10-192,2-1 1,2 1-1,0 0 0,2 0 1,14-51-1,-7 45-162,-2 7-12,1 0 0,1 0 0,1 1 0,18-28-1,-30 56-92,0-1 0,0 1 0,1-1 0,-1 1 0,0 0 0,0-1 0,1 1 0,-1 0 0,0 0 0,1-1-1,-1 1 1,0 0 0,1-1 0,-1 1 0,0 0 0,1 0 0,-1 0 0,0 0 0,1-1 0,-1 1 0,1 0 0,-1 0-1,0 0 1,1 0 0,-1 0 0,1 0 0,-1 0 0,1 0 0,-1 0 0,0 0 0,1 0 0,-1 0 0,1 1-1,12 11-73,2 20 26,0 13 86,-3 0 1,11 73-1,0 98-803,-17-144-653,-4-43-1486</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30.376"/>
    </inkml:context>
    <inkml:brush xml:id="br0">
      <inkml:brushProperty name="width" value="0.2" units="cm"/>
      <inkml:brushProperty name="height" value="0.2" units="cm"/>
      <inkml:brushProperty name="color" value="#E71224"/>
    </inkml:brush>
  </inkml:definitions>
  <inkml:trace contextRef="#ctx0" brushRef="#br0">0 114 5827,'0'0'5282,"112"-94"-4706,-61 82-512,0 5-64,1 7-976,-10 0-2930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30.772"/>
    </inkml:context>
    <inkml:brush xml:id="br0">
      <inkml:brushProperty name="width" value="0.2" units="cm"/>
      <inkml:brushProperty name="height" value="0.2" units="cm"/>
      <inkml:brushProperty name="color" value="#E71224"/>
    </inkml:brush>
  </inkml:definitions>
  <inkml:trace contextRef="#ctx0" brushRef="#br0">7 0 11717,'0'0'2564,"-2"16"-2417,1-1-146,-1-3 3,1 1 0,0-1 0,1 1 0,1-1 0,0 1 0,3 14 0,-1-12-44,-1-1 0,-1 0 0,0 19 0,11-44-45,5-12 91,12-17 0,66-70 1,-94 109 3,0 0 0,1-1 0,-1 1 1,0 0-1,0 0 0,1 0 1,-1 0-1,1 0 0,-1 1 0,1-1 1,-1 0-1,1 1 0,0-1 1,1 1-1,-2 0-9,0 0 0,-1 0 0,1 0 0,-1 0 0,1 0 0,-1 0 0,1 1 0,0-1 0,-1 0 0,1 0 0,-1 1 0,1-1 0,-1 1 0,1-1 0,-1 0 0,1 1 0,-1-1 0,0 1 0,1-1 0,-1 1 0,0-1 0,1 1 0,-1-1 0,0 1 0,0-1 0,1 1 0,1 6-11,-1 0-1,1 0 1,-1-1 0,-1 1 0,1 10 0,0 0 34,-1-6-4,1 6-60,1 0 0,0 0 1,2 0-1,6 21 1,-8-33-61,0 0 0,1 1 1,-1-1-1,1 0 0,1-1 0,-1 1 1,1 0-1,0-1 0,0 0 1,0 0-1,0 0 0,1 0 1,0-1-1,-1 0 0,1 0 0,8 4 1,28 7-3220,3-10-5480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31.117"/>
    </inkml:context>
    <inkml:brush xml:id="br0">
      <inkml:brushProperty name="width" value="0.2" units="cm"/>
      <inkml:brushProperty name="height" value="0.2" units="cm"/>
      <inkml:brushProperty name="color" value="#E71224"/>
    </inkml:brush>
  </inkml:definitions>
  <inkml:trace contextRef="#ctx0" brushRef="#br0">33 123 11861,'0'0'1206,"-6"-19"14,-18-59-303,23 77-903,1 0 0,0 0 1,-1 0-1,1 0 0,0 0 0,0 0 0,0 0 0,0 0 0,0 0 0,0 0 0,0 0 0,0 0 0,0-1 1,0 1-1,1 0 0,-1 0 0,0 0 0,1-1 0,0 2-12,-1-1-1,1 1 1,-1-1-1,1 1 1,-1-1 0,1 1-1,-1 0 1,1 0-1,-1-1 1,1 1 0,0 0-1,-1 0 1,1-1-1,0 1 1,-1 0 0,1 0-1,-1 0 1,1 0-1,0 0 1,1 0 0,24 9-85,-22-5 80,0-1-1,-1 1 1,0 1 0,1-1 0,-1 0-1,-1 1 1,1 0 0,-1-1-1,0 1 1,0 0 0,0 0 0,0 0-1,-1 1 1,1 7 0,2 10 14,0 45 0,-4 109 123,9-194-76,-4 11-58,12-19-93,2 1 0,0 1-1,2 1 1,0 0 0,33-24-1,-54 46 90,1-1 0,-1 1 1,1-1-1,-1 1 0,1-1 0,-1 1 0,1-1 0,-1 1 0,1-1 1,-1 1-1,1 0 0,-1 0 0,1-1 0,0 1 0,-1 0 0,1 0 1,0-1-1,-1 1 0,1 0 0,0 0 0,-1 0 0,1 0 0,0 0 1,-1 0-1,1 0 0,0 0 0,-1 0 0,1 0 0,-1 1 0,1-1 0,1 0 1,1 20-165,-2-9 195,-1-5-83,1 9 56,0 0 0,7 26 0,-7-37-234,0 0 1,1-1 0,-1 1 0,1-1 0,-1 1 0,1-1-1,0 0 1,0 0 0,1 0 0,-1 0 0,0 0-1,1 0 1,0-1 0,0 1 0,0-1 0,5 3 0,15 6-4492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31.779"/>
    </inkml:context>
    <inkml:brush xml:id="br0">
      <inkml:brushProperty name="width" value="0.2" units="cm"/>
      <inkml:brushProperty name="height" value="0.2" units="cm"/>
      <inkml:brushProperty name="color" value="#E71224"/>
    </inkml:brush>
  </inkml:definitions>
  <inkml:trace contextRef="#ctx0" brushRef="#br0">96 436 6499,'0'0'2607,"-1"-18"-1610,-3-82 1386,5 100-2351,-1 0 0,0-1 1,0 1-1,0 0 0,0 0 0,0 0 1,0-1-1,0 1 0,0 0 1,0 0-1,0 0 0,0-1 0,0 1 1,-1 0-1,1 0 0,0 0 0,0-1 1,0 1-1,0 0 0,0 0 1,0 0-1,-1-1 97,1 1-97,0 0 1,0 0-1,0 0 0,-1 0 0,1-1 1,0 1-1,0 0 0,0 0 1,0 0-1,-1 0 0,1 0 0,0 0 1,0 0-1,0 0 0,-1 0 1,1 0-1,0 0 0,0 0 0,-1 0 1,-11 6 427,-7 13-428,11-8-13,2 0 1,-1 1-1,2 0 1,-1 0-1,2 0 1,-1 0 0,2 1-1,0 0 1,0 0-1,1 0 1,1 0-1,0 0 1,1 0 0,1 17-1,0-26-16,0 1 0,0-1 0,0 0 1,1 1-1,0-1 0,-1 0 0,1 0 0,1 0 0,-1 0 0,0-1 1,1 1-1,0-1 0,0 1 0,0-1 0,0 0 0,1 0 0,-1 0 0,1-1 1,0 1-1,0-1 0,6 3 0,-7-3-1,0-1 1,0 1-1,1-1 1,-1 0-1,0 0 1,1 0-1,-1-1 1,0 1-1,1-1 1,-1 0-1,1 0 1,-1 0-1,1 0 1,-1-1-1,1 1 1,-1-1-1,0 0 1,1 0-1,-1 0 1,0 0-1,0-1 1,0 1-1,0-1 1,0 0-1,0 0 1,0 0-1,5-5 1,-3 0-6,1-1 1,-1 1 0,0-2-1,-1 1 1,0 0 0,0-1-1,-1 0 1,0 0 0,-1 0-1,2-9 1,-1-3-68,0 0-1,-1-31 0,-2 57 60,0 0 0,0 0 0,0 0 1,1 0-1,-1 0 0,1 1 0,1-1 0,-1 0 0,1-1 0,-1 1 0,1 0 0,1 0 0,-1-1 0,1 1 0,-1-1 0,1 0 0,6 6 0,5 11 20,-13-19-8,0-1-1,-1 1 1,1 0-1,0-1 0,0 1 1,1-1-1,-1 1 1,0-1-1,0 0 1,1 1-1,-1-1 1,1 0-1,-1 0 1,1 0-1,-1 0 1,1 0-1,0 0 1,-1-1-1,1 1 0,0 0 1,0-1-1,0 1 1,0-1-1,-1 0 1,5 0-1,13 2 20,-10-1-48,0 0 0,1 0 0,-1-1 0,0-1 0,0 1 0,0-1 0,1-1 0,10-3 0,-19 5 53,-1 0-1,1-1 1,-1 1-1,1 0 0,-1-1 1,1 1-1,-1 0 1,0-1-1,1 1 1,-1-1-1,1 1 0,-1-1 1,0 1-1,1-1 1,-1 1-1,0-1 1,0 0-1,1 1 1,-1-1-1,0 1 0,0-1 1,0 1-1,0-1 1,0 0-1,0 1 1,0-1-1,0 0 1,0 1-1,0-1 0,0 0 1,0 1-28,32-3-390,-30 4 395,0-1 0,0 0 1,1 0-1,-1 0 1,0 0-1,0 0 0,0 0 1,0-1-1,0 1 1,0-1-1,1 0 0,-1 1 1,0-1-1,0 0 1,-1 0-1,1 0 0,0 0 1,0-1-1,0 1 0,-1 0 1,1-1-1,-1 1 1,3-4-1,70-101 329,-71 121-498,-3 21 182,0-25-26,0-11 11,0 1 0,1-1 0,-1 0 0,0 1 0,0-1 0,1 0 0,-1 1 0,0-1 0,1 0 0,-1 0 0,0 1 0,1-1 0,-1 0 0,0 0 0,1 1 0,-1-1 0,0 0 0,1 0 0,-1 0 0,1 0 0,-1 0 0,0 0 1,1 0-1,-1 1 0,1-1 0,-1 0 0,0 0 0,1-1 0,-1 1 0,1 0 0,-1 0 0,0 0 0,1 0 0,-1 0 0,1 0 0,-1 0 0,1-1 0,15-5 71,-13 2-63,1 0 0,-1-1 0,0 1 0,-1-1 0,1 1 0,-1-1 0,0 0-1,0 0 1,-1 0 0,2-7 0,8-58 39,-9 52-42,33-270 24,-34 262-36,-1 23-16,0 7-32,11 326-415,-11-329 440,-1 1-209,1 0 0,0 0 0,0 0-1,0 0 1,0 0 0,0 0-1,1 0 1,-1 1 0,1-1-1,-1 0 1,1 0 0,0-1 0,-1 1-1,1 0 1,0 0 0,3 3-1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32.157"/>
    </inkml:context>
    <inkml:brush xml:id="br0">
      <inkml:brushProperty name="width" value="0.2" units="cm"/>
      <inkml:brushProperty name="height" value="0.2" units="cm"/>
      <inkml:brushProperty name="color" value="#E71224"/>
    </inkml:brush>
  </inkml:definitions>
  <inkml:trace contextRef="#ctx0" brushRef="#br0">16 1 9092,'0'0'3138,"-15"61"-3507,26-34-1295,14-2-3219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32.521"/>
    </inkml:context>
    <inkml:brush xml:id="br0">
      <inkml:brushProperty name="width" value="0.2" units="cm"/>
      <inkml:brushProperty name="height" value="0.2" units="cm"/>
      <inkml:brushProperty name="color" value="#E71224"/>
    </inkml:brush>
  </inkml:definitions>
  <inkml:trace contextRef="#ctx0" brushRef="#br0">54 1 3618,'0'0'7539,"0"54"-8547,0-29-849</inkml:trace>
  <inkml:trace contextRef="#ctx0" brushRef="#br0" timeOffset="1">50 648 10901,'0'0'3458,"-50"-83"-4867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09.646"/>
    </inkml:context>
    <inkml:brush xml:id="br0">
      <inkml:brushProperty name="width" value="0.2" units="cm"/>
      <inkml:brushProperty name="height" value="0.2" units="cm"/>
      <inkml:brushProperty name="color" value="#E71224"/>
    </inkml:brush>
  </inkml:definitions>
  <inkml:trace contextRef="#ctx0" brushRef="#br0">16 89 5603,'0'0'5055,"-2"6"-4751,-2 24-269,1-1-1,0 46 1,2-10 67,-1 45 346,2-157-115,3 0 0,2 0 0,2 1 0,25-87 0,-31 130-323,0 0 0,0 0 0,0-1 1,1 2-1,0-1 0,-1 0 0,1 0 1,0 0-1,0 1 0,1-1 0,-1 1 0,0 0 1,1 0-1,0 0 0,-1 0 0,1 0 1,0 0-1,4-1 0,-5 2-15,0 0 1,1 1-1,-1 0 0,0-1 0,1 1 1,-1 0-1,0 0 0,1 0 0,-1 0 1,0 0-1,0 1 0,1-1 1,-1 1-1,0-1 0,0 1 0,1 0 1,-1 0-1,0 0 0,0 0 1,0 1-1,0-1 0,0 0 0,-1 1 1,1-1-1,0 1 0,1 2 0,2 2-2,0 0-1,0 0 1,-1 0-1,0 1 1,0 0-1,-1 0 0,1 0 1,-2 0-1,3 8 1,0 7 5,5 40 0,-8-43 7,0 0 0,11 36 0,-12-54-3,-1 0 0,0 0 0,0 0 0,0-1 0,1 1 0,-1 0 0,1 0 0,-1 0 0,0-1 0,1 1 0,0 0 0,-1 0 0,1-1 0,-1 1 0,1-1 0,0 1 0,-1 0 0,1-1 0,0 1 0,0-1 0,-1 1 0,1-1 0,0 0 0,0 1 0,0-1 0,0 0 0,-1 0 0,1 1 0,0-1 0,0 0 0,0 0 0,0 0 0,0 0 0,0 0 0,0 0 0,-1 0 0,1-1 0,2 1 0,-1-1 9,0 0-1,0 0 1,0 0 0,0-1-1,0 1 1,0-1 0,0 1-1,0-1 1,-1 1 0,1-1-1,-1 0 1,3-3 0,15-30 57,16-37 1,18-34 2,-50 101-69,0 1 1,1-1-1,0 1 1,0-1-1,0 1 1,0 0-1,1 1 1,5-4-1,-9 6-7,0 0 0,0 0 0,0 1 0,1-1 0,-1 0 0,0 1 0,1-1-1,-1 1 1,0-1 0,1 1 0,-1 0 0,1-1 0,-1 1 0,1 0 0,-1 0 0,1 0 0,-1 0 0,0 0 0,1 1 0,-1-1-1,1 0 1,-1 1 0,1-1 0,-1 1 0,0-1 0,1 1 0,-1 0 0,0-1 0,0 1 0,0 0 0,1 0 0,-1 0 0,0 0-1,0 0 1,0 0 0,1 2 0,6 10-1,-1 1-1,0 0 1,-1 1 0,0-1-1,-1 1 1,-1 1-1,-1-1 1,0 0 0,1 21-1,1-7 9,10 39-1,-15-66-1,1 0-1,0 0 1,-1 0 0,1 0 0,0 0-1,0-1 1,0 1 0,1 0 0,-1-1-1,0 1 1,1-1 0,-1 1 0,1-1-1,-1 0 1,1 1 0,0-1 0,-1 0-1,1 0 1,3 1 0,-1-1 6,-1 0 0,1 0-1,0 0 1,0-1 0,0 1 0,0-1 0,0 0-1,0 0 1,6-2 0,3 0 17,1-2 1,-1 1 0,0-2-1,21-10 1,-27 12-19,120-67 28,-116 63-22,0-1 0,-1 0 0,0 0 0,0-1-1,0 0 1,-1-1 0,-1 0 0,13-19 0,-19 25 10,0 1-1,0-1 1,-1 0 0,1 0 0,-1 0 0,0 1 0,0-1 0,0 0 0,-1 0 0,1-1 0,-1 1-1,0 0 1,0 0 0,-1 0 0,1 0 0,-1 0 0,0 0 0,0 0 0,0 1 0,-1-1 0,1 0-1,-1 0 1,0 1 0,-4-7 0,3 6-4,0 0 1,0 1-1,-1-1 0,0 1 0,0 0 1,0 0-1,0 0 0,0 0 0,0 1 0,-1-1 1,1 1-1,-1 0 0,0 1 0,1-1 1,-1 1-1,0 0 0,0 0 0,0 0 0,-8 1 1,11 0-25,0 1 1,0-1-1,1 1 1,-1-1-1,0 1 1,0 0 0,0 0-1,1-1 1,-1 1-1,0 1 1,1-1-1,-1 0 1,1 0-1,0 1 1,-1-1-1,1 0 1,0 1 0,0-1-1,0 1 1,0 0-1,-2 2 1,-17 44-49,16-38 44,-3 12 9,1 1 1,0 1 0,2-1-1,1 1 1,0-1 0,2 1-1,2 26 1,-1-48 0,1 1-1,-1-1 1,1 0 0,0 1-1,0-1 1,0 1-1,0-1 1,0 0 0,0 0-1,1 0 1,-1 0 0,1 0-1,0 0 1,-1 0 0,1 0-1,0 0 1,0-1 0,0 1-1,0-1 1,0 1 0,0-1-1,1 0 1,-1 0 0,0 0-1,1 0 1,-1-1 0,1 1-1,-1 0 1,5-1-1,10 3-2,-1-1-1,1 0 0,22-2 0,-29 0 1,66 1-193,127-5-3789,-141-3-648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10.405"/>
    </inkml:context>
    <inkml:brush xml:id="br0">
      <inkml:brushProperty name="width" value="0.2" units="cm"/>
      <inkml:brushProperty name="height" value="0.2" units="cm"/>
      <inkml:brushProperty name="color" value="#E71224"/>
    </inkml:brush>
  </inkml:definitions>
  <inkml:trace contextRef="#ctx0" brushRef="#br0">0 142 6147,'0'0'4866,"6"0"-4642,659-34 2155,-460 18-2303,-28 4-36,476-32-72,-631 39-47,-21 5 82,-1 0 1,0 0 0,0 0 0,0 0 0,1-1 0,-1 1 0,0 0 0,0 0 0,0 0 0,1-1-1,-1 1 1,0 0 0,0 0 0,0-1 0,0 1 0,0 0 0,0 0 0,0-1 0,0 1-1,0 0 1,1-1 0,-1 1 0,0 0 0,0 0 0,0-1 0,0 1 0,-1 0 0,1 0 0,0-1-1,0 1 1,0 0 0,0-1 0,0 1 0,0 0 0,-1-1 0,0 0 54,0-1-1,-1 1 1,1 0 0,-1-1 0,1 1-1,-1 0 1,1 0 0,-1 0 0,0 0-1,0 0 1,0 0 0,1 1 0,-5-2-1,-21-3-230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11.566"/>
    </inkml:context>
    <inkml:brush xml:id="br0">
      <inkml:brushProperty name="width" value="0.2" units="cm"/>
      <inkml:brushProperty name="height" value="0.2" units="cm"/>
      <inkml:brushProperty name="color" value="#E71224"/>
    </inkml:brush>
  </inkml:definitions>
  <inkml:trace contextRef="#ctx0" brushRef="#br0">1 14 7155,'0'0'8260,"4"-11"-6019,-2 11-1873,-2-2-112,11 12-2193,13 13-1584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11.913"/>
    </inkml:context>
    <inkml:brush xml:id="br0">
      <inkml:brushProperty name="width" value="0.2" units="cm"/>
      <inkml:brushProperty name="height" value="0.2" units="cm"/>
      <inkml:brushProperty name="color" value="#E71224"/>
    </inkml:brush>
  </inkml:definitions>
  <inkml:trace contextRef="#ctx0" brushRef="#br0">22 51 2577,'0'0'15927,"-21"-23"-15542,21 17-337,0 0-48,0 0-48,0 1-64,34 1-6948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08:21:12.325"/>
    </inkml:context>
    <inkml:brush xml:id="br0">
      <inkml:brushProperty name="width" value="0.2" units="cm"/>
      <inkml:brushProperty name="height" value="0.2" units="cm"/>
      <inkml:brushProperty name="color" value="#E71224"/>
    </inkml:brush>
  </inkml:definitions>
  <inkml:trace contextRef="#ctx0" brushRef="#br0">0 39 4994,'0'0'5987,"9"-38"-5987,6 55-32,4 6 32,2 8 0,3-4 16,2 2 16,-1-4 0,1-2-16,0-4-16,-1-6-544,-3-7-1649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9/26/2023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9/26/2023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9/26/2023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9/26/2023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9/26/2023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9/26/2023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9/26/2023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9/26/2023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9/26/2023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9/26/2023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9/26/2023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9/26/2023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9/26/2023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9/26/2023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9/26/2023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9/26/2023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9/26/2023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9/26/2023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9/26/2023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13.png"/><Relationship Id="rId42" Type="http://schemas.openxmlformats.org/officeDocument/2006/relationships/customXml" Target="../ink/ink21.xml"/><Relationship Id="rId47" Type="http://schemas.openxmlformats.org/officeDocument/2006/relationships/image" Target="../media/image26.png"/><Relationship Id="rId63" Type="http://schemas.openxmlformats.org/officeDocument/2006/relationships/customXml" Target="../ink/ink32.xml"/><Relationship Id="rId68" Type="http://schemas.openxmlformats.org/officeDocument/2006/relationships/image" Target="../media/image36.png"/><Relationship Id="rId84" Type="http://schemas.openxmlformats.org/officeDocument/2006/relationships/image" Target="../media/image44.png"/><Relationship Id="rId89" Type="http://schemas.openxmlformats.org/officeDocument/2006/relationships/customXml" Target="../ink/ink45.xml"/><Relationship Id="rId16" Type="http://schemas.openxmlformats.org/officeDocument/2006/relationships/customXml" Target="../ink/ink8.xml"/><Relationship Id="rId11" Type="http://schemas.openxmlformats.org/officeDocument/2006/relationships/image" Target="../media/image8.png"/><Relationship Id="rId32" Type="http://schemas.openxmlformats.org/officeDocument/2006/relationships/customXml" Target="../ink/ink16.xml"/><Relationship Id="rId37" Type="http://schemas.openxmlformats.org/officeDocument/2006/relationships/image" Target="../media/image21.png"/><Relationship Id="rId53" Type="http://schemas.openxmlformats.org/officeDocument/2006/relationships/customXml" Target="../ink/ink27.xml"/><Relationship Id="rId58" Type="http://schemas.openxmlformats.org/officeDocument/2006/relationships/image" Target="../media/image31.png"/><Relationship Id="rId74" Type="http://schemas.openxmlformats.org/officeDocument/2006/relationships/image" Target="../media/image39.png"/><Relationship Id="rId79" Type="http://schemas.openxmlformats.org/officeDocument/2006/relationships/customXml" Target="../ink/ink40.xml"/><Relationship Id="rId5" Type="http://schemas.openxmlformats.org/officeDocument/2006/relationships/image" Target="../media/image5.png"/><Relationship Id="rId90" Type="http://schemas.openxmlformats.org/officeDocument/2006/relationships/image" Target="../media/image47.png"/><Relationship Id="rId95" Type="http://schemas.openxmlformats.org/officeDocument/2006/relationships/customXml" Target="../ink/ink48.xml"/><Relationship Id="rId22" Type="http://schemas.openxmlformats.org/officeDocument/2006/relationships/customXml" Target="../ink/ink11.xml"/><Relationship Id="rId27" Type="http://schemas.openxmlformats.org/officeDocument/2006/relationships/image" Target="../media/image16.png"/><Relationship Id="rId43" Type="http://schemas.openxmlformats.org/officeDocument/2006/relationships/image" Target="../media/image24.png"/><Relationship Id="rId48" Type="http://schemas.openxmlformats.org/officeDocument/2006/relationships/customXml" Target="../ink/ink24.xml"/><Relationship Id="rId64" Type="http://schemas.openxmlformats.org/officeDocument/2006/relationships/image" Target="../media/image34.png"/><Relationship Id="rId69" Type="http://schemas.openxmlformats.org/officeDocument/2006/relationships/customXml" Target="../ink/ink35.xml"/><Relationship Id="rId80" Type="http://schemas.openxmlformats.org/officeDocument/2006/relationships/image" Target="../media/image42.png"/><Relationship Id="rId85" Type="http://schemas.openxmlformats.org/officeDocument/2006/relationships/customXml" Target="../ink/ink43.xml"/><Relationship Id="rId3" Type="http://schemas.openxmlformats.org/officeDocument/2006/relationships/image" Target="../media/image4.png"/><Relationship Id="rId12" Type="http://schemas.openxmlformats.org/officeDocument/2006/relationships/customXml" Target="../ink/ink6.xml"/><Relationship Id="rId17" Type="http://schemas.openxmlformats.org/officeDocument/2006/relationships/image" Target="../media/image11.png"/><Relationship Id="rId25" Type="http://schemas.openxmlformats.org/officeDocument/2006/relationships/image" Target="../media/image15.png"/><Relationship Id="rId33" Type="http://schemas.openxmlformats.org/officeDocument/2006/relationships/image" Target="../media/image19.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customXml" Target="../ink/ink30.xml"/><Relationship Id="rId67" Type="http://schemas.openxmlformats.org/officeDocument/2006/relationships/customXml" Target="../ink/ink34.xml"/><Relationship Id="rId20" Type="http://schemas.openxmlformats.org/officeDocument/2006/relationships/customXml" Target="../ink/ink10.xml"/><Relationship Id="rId41" Type="http://schemas.openxmlformats.org/officeDocument/2006/relationships/image" Target="../media/image23.png"/><Relationship Id="rId54" Type="http://schemas.openxmlformats.org/officeDocument/2006/relationships/image" Target="../media/image29.png"/><Relationship Id="rId62" Type="http://schemas.openxmlformats.org/officeDocument/2006/relationships/image" Target="../media/image33.png"/><Relationship Id="rId70" Type="http://schemas.openxmlformats.org/officeDocument/2006/relationships/image" Target="../media/image37.png"/><Relationship Id="rId75" Type="http://schemas.openxmlformats.org/officeDocument/2006/relationships/customXml" Target="../ink/ink38.xml"/><Relationship Id="rId83" Type="http://schemas.openxmlformats.org/officeDocument/2006/relationships/customXml" Target="../ink/ink42.xml"/><Relationship Id="rId88" Type="http://schemas.openxmlformats.org/officeDocument/2006/relationships/image" Target="../media/image46.png"/><Relationship Id="rId91" Type="http://schemas.openxmlformats.org/officeDocument/2006/relationships/customXml" Target="../ink/ink46.xml"/><Relationship Id="rId9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10.png"/><Relationship Id="rId23" Type="http://schemas.openxmlformats.org/officeDocument/2006/relationships/image" Target="../media/image14.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27.png"/><Relationship Id="rId57" Type="http://schemas.openxmlformats.org/officeDocument/2006/relationships/customXml" Target="../ink/ink29.xml"/><Relationship Id="rId10" Type="http://schemas.openxmlformats.org/officeDocument/2006/relationships/customXml" Target="../ink/ink5.xml"/><Relationship Id="rId31" Type="http://schemas.openxmlformats.org/officeDocument/2006/relationships/image" Target="../media/image18.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image" Target="../media/image32.png"/><Relationship Id="rId65" Type="http://schemas.openxmlformats.org/officeDocument/2006/relationships/customXml" Target="../ink/ink33.xml"/><Relationship Id="rId73" Type="http://schemas.openxmlformats.org/officeDocument/2006/relationships/customXml" Target="../ink/ink37.xml"/><Relationship Id="rId78" Type="http://schemas.openxmlformats.org/officeDocument/2006/relationships/image" Target="../media/image41.png"/><Relationship Id="rId81" Type="http://schemas.openxmlformats.org/officeDocument/2006/relationships/customXml" Target="../ink/ink41.xml"/><Relationship Id="rId86" Type="http://schemas.openxmlformats.org/officeDocument/2006/relationships/image" Target="../media/image45.png"/><Relationship Id="rId94" Type="http://schemas.openxmlformats.org/officeDocument/2006/relationships/image" Target="../media/image49.png"/><Relationship Id="rId4" Type="http://schemas.openxmlformats.org/officeDocument/2006/relationships/customXml" Target="../ink/ink2.xml"/><Relationship Id="rId9" Type="http://schemas.openxmlformats.org/officeDocument/2006/relationships/image" Target="../media/image7.png"/><Relationship Id="rId13" Type="http://schemas.openxmlformats.org/officeDocument/2006/relationships/image" Target="../media/image9.png"/><Relationship Id="rId18" Type="http://schemas.openxmlformats.org/officeDocument/2006/relationships/customXml" Target="../ink/ink9.xml"/><Relationship Id="rId39" Type="http://schemas.openxmlformats.org/officeDocument/2006/relationships/image" Target="../media/image22.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customXml" Target="../ink/ink28.xml"/><Relationship Id="rId76" Type="http://schemas.openxmlformats.org/officeDocument/2006/relationships/image" Target="../media/image40.png"/><Relationship Id="rId97" Type="http://schemas.openxmlformats.org/officeDocument/2006/relationships/customXml" Target="../ink/ink49.xml"/><Relationship Id="rId7" Type="http://schemas.openxmlformats.org/officeDocument/2006/relationships/image" Target="../media/image6.png"/><Relationship Id="rId71" Type="http://schemas.openxmlformats.org/officeDocument/2006/relationships/customXml" Target="../ink/ink36.xml"/><Relationship Id="rId92" Type="http://schemas.openxmlformats.org/officeDocument/2006/relationships/image" Target="../media/image48.png"/><Relationship Id="rId2" Type="http://schemas.openxmlformats.org/officeDocument/2006/relationships/customXml" Target="../ink/ink1.xml"/><Relationship Id="rId29" Type="http://schemas.openxmlformats.org/officeDocument/2006/relationships/image" Target="../media/image17.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25.png"/><Relationship Id="rId66" Type="http://schemas.openxmlformats.org/officeDocument/2006/relationships/image" Target="../media/image35.png"/><Relationship Id="rId87" Type="http://schemas.openxmlformats.org/officeDocument/2006/relationships/customXml" Target="../ink/ink44.xml"/><Relationship Id="rId61" Type="http://schemas.openxmlformats.org/officeDocument/2006/relationships/customXml" Target="../ink/ink31.xml"/><Relationship Id="rId82" Type="http://schemas.openxmlformats.org/officeDocument/2006/relationships/image" Target="../media/image43.png"/><Relationship Id="rId19" Type="http://schemas.openxmlformats.org/officeDocument/2006/relationships/image" Target="../media/image12.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20.png"/><Relationship Id="rId56" Type="http://schemas.openxmlformats.org/officeDocument/2006/relationships/image" Target="../media/image30.png"/><Relationship Id="rId77" Type="http://schemas.openxmlformats.org/officeDocument/2006/relationships/customXml" Target="../ink/ink39.xml"/><Relationship Id="rId8" Type="http://schemas.openxmlformats.org/officeDocument/2006/relationships/customXml" Target="../ink/ink4.xml"/><Relationship Id="rId51" Type="http://schemas.openxmlformats.org/officeDocument/2006/relationships/image" Target="../media/image28.png"/><Relationship Id="rId72" Type="http://schemas.openxmlformats.org/officeDocument/2006/relationships/image" Target="../media/image38.png"/><Relationship Id="rId93" Type="http://schemas.openxmlformats.org/officeDocument/2006/relationships/customXml" Target="../ink/ink47.xml"/><Relationship Id="rId98"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simplilearn.com/tutorials/mysql-tutorial/mysql-workbench-installat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96242"/>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err="1"/>
              <a:t>DataBase</a:t>
            </a:r>
            <a:endParaRPr lang="en-US" dirty="0"/>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err="1"/>
              <a:t>Mysql</a:t>
            </a:r>
            <a:endParaRPr lang="en-US"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09B6B-2B02-D64F-114A-25C3920A5C45}"/>
              </a:ext>
            </a:extLst>
          </p:cNvPr>
          <p:cNvSpPr>
            <a:spLocks noGrp="1"/>
          </p:cNvSpPr>
          <p:nvPr>
            <p:ph type="title"/>
          </p:nvPr>
        </p:nvSpPr>
        <p:spPr/>
        <p:txBody>
          <a:bodyPr/>
          <a:lstStyle/>
          <a:p>
            <a:r>
              <a:rPr lang="en-US" b="1" i="0" dirty="0">
                <a:effectLst/>
                <a:latin typeface="Söhne"/>
              </a:rPr>
              <a:t>Foreign Key</a:t>
            </a:r>
            <a:endParaRPr lang="en-IN" dirty="0"/>
          </a:p>
        </p:txBody>
      </p:sp>
      <p:sp>
        <p:nvSpPr>
          <p:cNvPr id="3" name="Content Placeholder 2">
            <a:extLst>
              <a:ext uri="{FF2B5EF4-FFF2-40B4-BE49-F238E27FC236}">
                <a16:creationId xmlns:a16="http://schemas.microsoft.com/office/drawing/2014/main" id="{B5CFA3EE-6E9D-4774-ECA9-3F562835BF7F}"/>
              </a:ext>
            </a:extLst>
          </p:cNvPr>
          <p:cNvSpPr>
            <a:spLocks noGrp="1"/>
          </p:cNvSpPr>
          <p:nvPr>
            <p:ph idx="1"/>
          </p:nvPr>
        </p:nvSpPr>
        <p:spPr/>
        <p:txBody>
          <a:bodyPr/>
          <a:lstStyle/>
          <a:p>
            <a:r>
              <a:rPr lang="en-US" b="0" i="0" dirty="0">
                <a:effectLst/>
                <a:latin typeface="Söhne"/>
              </a:rPr>
              <a:t>A foreign key is a field in a table that is used to establish a link between two tables. It creates a relationship between the tables by referring to the primary key of another table. This is used to maintain referential integrity, ensuring that data remains consistent across related tables.</a:t>
            </a:r>
            <a:endParaRPr lang="en-IN" dirty="0"/>
          </a:p>
        </p:txBody>
      </p:sp>
    </p:spTree>
    <p:extLst>
      <p:ext uri="{BB962C8B-B14F-4D97-AF65-F5344CB8AC3E}">
        <p14:creationId xmlns:p14="http://schemas.microsoft.com/office/powerpoint/2010/main" val="648817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0593D-3E09-BA9C-F10C-87859AD5CD7B}"/>
              </a:ext>
            </a:extLst>
          </p:cNvPr>
          <p:cNvSpPr>
            <a:spLocks noGrp="1"/>
          </p:cNvSpPr>
          <p:nvPr>
            <p:ph type="title"/>
          </p:nvPr>
        </p:nvSpPr>
        <p:spPr/>
        <p:txBody>
          <a:bodyPr/>
          <a:lstStyle/>
          <a:p>
            <a:r>
              <a:rPr lang="en-IN" dirty="0"/>
              <a:t>Relationship	</a:t>
            </a:r>
          </a:p>
        </p:txBody>
      </p:sp>
      <p:sp>
        <p:nvSpPr>
          <p:cNvPr id="3" name="Content Placeholder 2">
            <a:extLst>
              <a:ext uri="{FF2B5EF4-FFF2-40B4-BE49-F238E27FC236}">
                <a16:creationId xmlns:a16="http://schemas.microsoft.com/office/drawing/2014/main" id="{DBE5018D-9F3D-59BA-326F-0FEAE097B3F6}"/>
              </a:ext>
            </a:extLst>
          </p:cNvPr>
          <p:cNvSpPr>
            <a:spLocks noGrp="1"/>
          </p:cNvSpPr>
          <p:nvPr>
            <p:ph idx="1"/>
          </p:nvPr>
        </p:nvSpPr>
        <p:spPr/>
        <p:txBody>
          <a:bodyPr>
            <a:normAutofit fontScale="92500" lnSpcReduction="10000"/>
          </a:bodyPr>
          <a:lstStyle/>
          <a:p>
            <a:pPr algn="l">
              <a:buFont typeface="+mj-lt"/>
              <a:buAutoNum type="arabicPeriod"/>
            </a:pPr>
            <a:r>
              <a:rPr lang="en-US" b="1" i="0" dirty="0">
                <a:effectLst/>
                <a:latin typeface="Söhne"/>
              </a:rPr>
              <a:t>One-to-One (1:1) Relationship</a:t>
            </a:r>
            <a:r>
              <a:rPr lang="en-US" b="0" i="0" dirty="0">
                <a:effectLst/>
                <a:latin typeface="Söhne"/>
              </a:rPr>
              <a:t>: Each record in one table is related to one and only one record in another table, and vice versa. Example: Person to Driver's License.</a:t>
            </a:r>
          </a:p>
          <a:p>
            <a:pPr algn="l">
              <a:buFont typeface="+mj-lt"/>
              <a:buAutoNum type="arabicPeriod"/>
            </a:pPr>
            <a:r>
              <a:rPr lang="en-US" b="1" i="0" dirty="0">
                <a:effectLst/>
                <a:latin typeface="Söhne"/>
              </a:rPr>
              <a:t>One-to-Many (1:N) Relationship</a:t>
            </a:r>
            <a:r>
              <a:rPr lang="en-US" b="0" i="0" dirty="0">
                <a:effectLst/>
                <a:latin typeface="Söhne"/>
              </a:rPr>
              <a:t>: Each record in one table can be related to multiple records in another table, but each record in the second table is related to only one record in the first table. Example: Author to Books.</a:t>
            </a:r>
          </a:p>
          <a:p>
            <a:pPr algn="l">
              <a:buFont typeface="+mj-lt"/>
              <a:buAutoNum type="arabicPeriod"/>
            </a:pPr>
            <a:r>
              <a:rPr lang="en-US" b="1" i="0" dirty="0">
                <a:effectLst/>
                <a:latin typeface="Söhne"/>
              </a:rPr>
              <a:t>Many-to-Many (N:M) Relationship</a:t>
            </a:r>
            <a:r>
              <a:rPr lang="en-US" b="0" i="0" dirty="0">
                <a:effectLst/>
                <a:latin typeface="Söhne"/>
              </a:rPr>
              <a:t>: Records in both tables can be related to multiple records in the other table through a third linking table. Example: Students to Courses.</a:t>
            </a:r>
          </a:p>
          <a:p>
            <a:endParaRPr lang="en-IN" dirty="0"/>
          </a:p>
        </p:txBody>
      </p:sp>
    </p:spTree>
    <p:extLst>
      <p:ext uri="{BB962C8B-B14F-4D97-AF65-F5344CB8AC3E}">
        <p14:creationId xmlns:p14="http://schemas.microsoft.com/office/powerpoint/2010/main" val="874843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DC8B-30B3-85AD-494D-17032BAF863F}"/>
              </a:ext>
            </a:extLst>
          </p:cNvPr>
          <p:cNvSpPr>
            <a:spLocks noGrp="1"/>
          </p:cNvSpPr>
          <p:nvPr>
            <p:ph type="title"/>
          </p:nvPr>
        </p:nvSpPr>
        <p:spPr/>
        <p:txBody>
          <a:bodyPr/>
          <a:lstStyle/>
          <a:p>
            <a:r>
              <a:rPr lang="en-IN" dirty="0"/>
              <a:t>Datatypes</a:t>
            </a:r>
          </a:p>
        </p:txBody>
      </p:sp>
      <p:sp>
        <p:nvSpPr>
          <p:cNvPr id="3" name="Content Placeholder 2">
            <a:extLst>
              <a:ext uri="{FF2B5EF4-FFF2-40B4-BE49-F238E27FC236}">
                <a16:creationId xmlns:a16="http://schemas.microsoft.com/office/drawing/2014/main" id="{5A132E99-FD48-A216-4ECC-EF5C0CEDEF0C}"/>
              </a:ext>
            </a:extLst>
          </p:cNvPr>
          <p:cNvSpPr>
            <a:spLocks noGrp="1"/>
          </p:cNvSpPr>
          <p:nvPr>
            <p:ph idx="1"/>
          </p:nvPr>
        </p:nvSpPr>
        <p:spPr/>
        <p:txBody>
          <a:bodyPr>
            <a:normAutofit/>
          </a:bodyPr>
          <a:lstStyle/>
          <a:p>
            <a:pPr algn="l">
              <a:buFont typeface="+mj-lt"/>
              <a:buAutoNum type="arabicPeriod"/>
            </a:pPr>
            <a:r>
              <a:rPr lang="en-IN" b="1" i="0" dirty="0">
                <a:effectLst/>
                <a:latin typeface="Söhne"/>
              </a:rPr>
              <a:t>Numeric Data Types</a:t>
            </a:r>
            <a:r>
              <a:rPr lang="en-IN" b="0" i="0" dirty="0">
                <a:effectLst/>
                <a:latin typeface="Söhne"/>
              </a:rPr>
              <a:t>:</a:t>
            </a:r>
          </a:p>
          <a:p>
            <a:pPr marL="742950" lvl="1" indent="-285750" algn="l">
              <a:buFont typeface="+mj-lt"/>
              <a:buAutoNum type="arabicPeriod"/>
            </a:pPr>
            <a:r>
              <a:rPr lang="en-IN" b="1" i="0" dirty="0">
                <a:effectLst/>
                <a:latin typeface="Söhne"/>
              </a:rPr>
              <a:t>INT</a:t>
            </a:r>
            <a:r>
              <a:rPr lang="en-IN" b="0" i="0" dirty="0">
                <a:effectLst/>
                <a:latin typeface="Söhne"/>
              </a:rPr>
              <a:t>: Used for whole numbers (e.g., 1, 10, -5).</a:t>
            </a:r>
          </a:p>
          <a:p>
            <a:pPr marL="742950" lvl="1" indent="-285750" algn="l">
              <a:buFont typeface="+mj-lt"/>
              <a:buAutoNum type="arabicPeriod"/>
            </a:pPr>
            <a:r>
              <a:rPr lang="en-IN" b="1" i="0" dirty="0">
                <a:effectLst/>
                <a:latin typeface="Söhne"/>
              </a:rPr>
              <a:t>TINYINT, SMALLINT, MEDIUMINT, BIGINT</a:t>
            </a:r>
            <a:r>
              <a:rPr lang="en-IN" b="0" i="0" dirty="0">
                <a:effectLst/>
                <a:latin typeface="Söhne"/>
              </a:rPr>
              <a:t>: Variants of INT with different storage sizes and value ranges.</a:t>
            </a:r>
          </a:p>
          <a:p>
            <a:pPr marL="742950" lvl="1" indent="-285750" algn="l">
              <a:buFont typeface="+mj-lt"/>
              <a:buAutoNum type="arabicPeriod"/>
            </a:pPr>
            <a:r>
              <a:rPr lang="en-IN" b="1" i="0" dirty="0">
                <a:effectLst/>
                <a:latin typeface="Söhne"/>
              </a:rPr>
              <a:t>DECIMAL/NUMERIC</a:t>
            </a:r>
            <a:r>
              <a:rPr lang="en-IN" b="0" i="0" dirty="0">
                <a:effectLst/>
                <a:latin typeface="Söhne"/>
              </a:rPr>
              <a:t>: Used for fixed-point numbers with precise decimal places (e.g., 10.50).</a:t>
            </a:r>
          </a:p>
          <a:p>
            <a:pPr marL="742950" lvl="1" indent="-285750" algn="l">
              <a:buFont typeface="+mj-lt"/>
              <a:buAutoNum type="arabicPeriod"/>
            </a:pPr>
            <a:r>
              <a:rPr lang="en-IN" b="1" i="0" dirty="0">
                <a:effectLst/>
                <a:latin typeface="Söhne"/>
              </a:rPr>
              <a:t>FLOAT, DOUBLE</a:t>
            </a:r>
            <a:r>
              <a:rPr lang="en-IN" b="0" i="0" dirty="0">
                <a:effectLst/>
                <a:latin typeface="Söhne"/>
              </a:rPr>
              <a:t>: Used for floating-point numbers (e.g., 3.14, -0.001).</a:t>
            </a:r>
            <a:endParaRPr lang="en-IN" dirty="0"/>
          </a:p>
        </p:txBody>
      </p:sp>
    </p:spTree>
    <p:extLst>
      <p:ext uri="{BB962C8B-B14F-4D97-AF65-F5344CB8AC3E}">
        <p14:creationId xmlns:p14="http://schemas.microsoft.com/office/powerpoint/2010/main" val="854367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A47E1F-7712-B867-FE28-D73831A15245}"/>
              </a:ext>
            </a:extLst>
          </p:cNvPr>
          <p:cNvSpPr>
            <a:spLocks noGrp="1"/>
          </p:cNvSpPr>
          <p:nvPr>
            <p:ph idx="1"/>
          </p:nvPr>
        </p:nvSpPr>
        <p:spPr>
          <a:xfrm>
            <a:off x="1085265" y="1070392"/>
            <a:ext cx="9905999" cy="3541714"/>
          </a:xfrm>
        </p:spPr>
        <p:txBody>
          <a:bodyPr/>
          <a:lstStyle/>
          <a:p>
            <a:pPr marL="742950" lvl="1" indent="-285750" algn="l">
              <a:buFont typeface="+mj-lt"/>
              <a:buAutoNum type="arabicPeriod"/>
            </a:pPr>
            <a:endParaRPr lang="en-IN" b="0" i="0" dirty="0">
              <a:effectLst/>
              <a:latin typeface="Söhne"/>
            </a:endParaRPr>
          </a:p>
          <a:p>
            <a:pPr algn="l">
              <a:buFont typeface="+mj-lt"/>
              <a:buAutoNum type="arabicPeriod"/>
            </a:pPr>
            <a:r>
              <a:rPr lang="en-IN" b="1" i="0" dirty="0">
                <a:effectLst/>
                <a:latin typeface="Söhne"/>
              </a:rPr>
              <a:t>String Data Types</a:t>
            </a:r>
            <a:r>
              <a:rPr lang="en-IN" b="0" i="0" dirty="0">
                <a:effectLst/>
                <a:latin typeface="Söhne"/>
              </a:rPr>
              <a:t>:</a:t>
            </a:r>
          </a:p>
          <a:p>
            <a:pPr marL="742950" lvl="1" indent="-285750" algn="l">
              <a:buFont typeface="+mj-lt"/>
              <a:buAutoNum type="arabicPeriod"/>
            </a:pPr>
            <a:r>
              <a:rPr lang="en-IN" b="1" i="0" dirty="0">
                <a:effectLst/>
                <a:latin typeface="Söhne"/>
              </a:rPr>
              <a:t>CHAR</a:t>
            </a:r>
            <a:r>
              <a:rPr lang="en-IN" b="0" i="0" dirty="0">
                <a:effectLst/>
                <a:latin typeface="Söhne"/>
              </a:rPr>
              <a:t>: Fixed-length character strings (e.g., 'Hello').</a:t>
            </a:r>
          </a:p>
          <a:p>
            <a:pPr marL="742950" lvl="1" indent="-285750" algn="l">
              <a:buFont typeface="+mj-lt"/>
              <a:buAutoNum type="arabicPeriod"/>
            </a:pPr>
            <a:r>
              <a:rPr lang="en-IN" b="1" i="0" dirty="0">
                <a:effectLst/>
                <a:latin typeface="Söhne"/>
              </a:rPr>
              <a:t>VARCHAR</a:t>
            </a:r>
            <a:r>
              <a:rPr lang="en-IN" b="0" i="0" dirty="0">
                <a:effectLst/>
                <a:latin typeface="Söhne"/>
              </a:rPr>
              <a:t>: Variable-length character strings (e.g., 'World').</a:t>
            </a:r>
          </a:p>
          <a:p>
            <a:pPr marL="742950" lvl="1" indent="-285750" algn="l">
              <a:buFont typeface="+mj-lt"/>
              <a:buAutoNum type="arabicPeriod"/>
            </a:pPr>
            <a:r>
              <a:rPr lang="en-IN" b="1" i="0" dirty="0">
                <a:effectLst/>
                <a:latin typeface="Söhne"/>
              </a:rPr>
              <a:t>TEXT</a:t>
            </a:r>
            <a:r>
              <a:rPr lang="en-IN" b="0" i="0" dirty="0">
                <a:effectLst/>
                <a:latin typeface="Söhne"/>
              </a:rPr>
              <a:t>: For large text data (e.g., paragraphs of text).</a:t>
            </a:r>
          </a:p>
          <a:p>
            <a:pPr marL="742950" lvl="1" indent="-285750" algn="l">
              <a:buFont typeface="+mj-lt"/>
              <a:buAutoNum type="arabicPeriod"/>
            </a:pPr>
            <a:r>
              <a:rPr lang="en-IN" b="1" i="0" dirty="0">
                <a:effectLst/>
                <a:latin typeface="Söhne"/>
              </a:rPr>
              <a:t>ENUM</a:t>
            </a:r>
            <a:r>
              <a:rPr lang="en-IN" b="0" i="0" dirty="0">
                <a:effectLst/>
                <a:latin typeface="Söhne"/>
              </a:rPr>
              <a:t>: A list of predefined values (e.g., 'Red', 'Green', 'Blue').</a:t>
            </a:r>
          </a:p>
          <a:p>
            <a:pPr marL="742950" lvl="1" indent="-285750" algn="l">
              <a:buFont typeface="+mj-lt"/>
              <a:buAutoNum type="arabicPeriod"/>
            </a:pPr>
            <a:r>
              <a:rPr lang="en-IN" b="1" i="0" dirty="0">
                <a:effectLst/>
                <a:latin typeface="Söhne"/>
              </a:rPr>
              <a:t>SET</a:t>
            </a:r>
            <a:r>
              <a:rPr lang="en-IN" b="0" i="0" dirty="0">
                <a:effectLst/>
                <a:latin typeface="Söhne"/>
              </a:rPr>
              <a:t>: Similar to ENUM but allows multiple values to be selected.</a:t>
            </a:r>
          </a:p>
          <a:p>
            <a:pPr marL="742950" lvl="1" indent="-285750" algn="l">
              <a:buFont typeface="+mj-lt"/>
              <a:buAutoNum type="arabicPeriod"/>
            </a:pPr>
            <a:endParaRPr lang="en-IN" b="0" i="0" dirty="0">
              <a:effectLst/>
              <a:latin typeface="Söhne"/>
            </a:endParaRPr>
          </a:p>
          <a:p>
            <a:endParaRPr lang="en-IN" dirty="0"/>
          </a:p>
        </p:txBody>
      </p:sp>
    </p:spTree>
    <p:extLst>
      <p:ext uri="{BB962C8B-B14F-4D97-AF65-F5344CB8AC3E}">
        <p14:creationId xmlns:p14="http://schemas.microsoft.com/office/powerpoint/2010/main" val="3814364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A47E1F-7712-B867-FE28-D73831A15245}"/>
              </a:ext>
            </a:extLst>
          </p:cNvPr>
          <p:cNvSpPr>
            <a:spLocks noGrp="1"/>
          </p:cNvSpPr>
          <p:nvPr>
            <p:ph idx="1"/>
          </p:nvPr>
        </p:nvSpPr>
        <p:spPr>
          <a:xfrm>
            <a:off x="1085265" y="1070392"/>
            <a:ext cx="9905999" cy="3541714"/>
          </a:xfrm>
        </p:spPr>
        <p:txBody>
          <a:bodyPr>
            <a:normAutofit/>
          </a:bodyPr>
          <a:lstStyle/>
          <a:p>
            <a:r>
              <a:rPr lang="en-US" dirty="0"/>
              <a:t>Date and Time Data Types:</a:t>
            </a:r>
          </a:p>
          <a:p>
            <a:pPr lvl="1"/>
            <a:r>
              <a:rPr lang="en-US" dirty="0"/>
              <a:t>DATE: Date in 'YYYY-MM-DD' format (e.g., '2023-09-20').</a:t>
            </a:r>
          </a:p>
          <a:p>
            <a:pPr lvl="1"/>
            <a:r>
              <a:rPr lang="en-US" dirty="0"/>
              <a:t>TIME: Time in 'HH:MM:SS' format (e.g., '14:30:00').</a:t>
            </a:r>
          </a:p>
          <a:p>
            <a:pPr lvl="1"/>
            <a:r>
              <a:rPr lang="en-US" dirty="0"/>
              <a:t>DATETIME: Combination of date and time (e.g., '2023-09-20 14:30:00').</a:t>
            </a:r>
          </a:p>
          <a:p>
            <a:pPr lvl="1"/>
            <a:r>
              <a:rPr lang="en-US" dirty="0"/>
              <a:t>TIMESTAMP: Similar to DATETIME but has a range limitation and is automatically converted to UTC.</a:t>
            </a:r>
          </a:p>
          <a:p>
            <a:pPr lvl="1"/>
            <a:r>
              <a:rPr lang="en-US" dirty="0"/>
              <a:t>YEAR: Year in 4-digit format (e.g., '2023').</a:t>
            </a:r>
            <a:endParaRPr lang="en-IN" dirty="0"/>
          </a:p>
        </p:txBody>
      </p:sp>
    </p:spTree>
    <p:extLst>
      <p:ext uri="{BB962C8B-B14F-4D97-AF65-F5344CB8AC3E}">
        <p14:creationId xmlns:p14="http://schemas.microsoft.com/office/powerpoint/2010/main" val="2724979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A47E1F-7712-B867-FE28-D73831A15245}"/>
              </a:ext>
            </a:extLst>
          </p:cNvPr>
          <p:cNvSpPr>
            <a:spLocks noGrp="1"/>
          </p:cNvSpPr>
          <p:nvPr>
            <p:ph idx="1"/>
          </p:nvPr>
        </p:nvSpPr>
        <p:spPr>
          <a:xfrm>
            <a:off x="1085265" y="1070392"/>
            <a:ext cx="10176293" cy="4399966"/>
          </a:xfrm>
        </p:spPr>
        <p:txBody>
          <a:bodyPr>
            <a:normAutofit/>
          </a:bodyPr>
          <a:lstStyle/>
          <a:p>
            <a:pPr algn="l">
              <a:buFont typeface="+mj-lt"/>
              <a:buAutoNum type="arabicPeriod"/>
            </a:pPr>
            <a:r>
              <a:rPr lang="en-IN" b="1" i="0" dirty="0">
                <a:effectLst/>
                <a:latin typeface="Söhne"/>
              </a:rPr>
              <a:t>Binary Data Types</a:t>
            </a:r>
            <a:r>
              <a:rPr lang="en-IN" b="0" i="0" dirty="0">
                <a:effectLst/>
                <a:latin typeface="Söhne"/>
              </a:rPr>
              <a:t>:</a:t>
            </a:r>
          </a:p>
          <a:p>
            <a:pPr marL="742950" lvl="1" indent="-285750" algn="l">
              <a:buFont typeface="+mj-lt"/>
              <a:buAutoNum type="arabicPeriod"/>
            </a:pPr>
            <a:r>
              <a:rPr lang="en-IN" b="1" i="0" dirty="0">
                <a:effectLst/>
                <a:latin typeface="Söhne"/>
              </a:rPr>
              <a:t>BINARY</a:t>
            </a:r>
            <a:r>
              <a:rPr lang="en-IN" b="0" i="0" dirty="0">
                <a:effectLst/>
                <a:latin typeface="Söhne"/>
              </a:rPr>
              <a:t>: Fixed-length binary data.</a:t>
            </a:r>
          </a:p>
          <a:p>
            <a:pPr marL="742950" lvl="1" indent="-285750" algn="l">
              <a:buFont typeface="+mj-lt"/>
              <a:buAutoNum type="arabicPeriod"/>
            </a:pPr>
            <a:r>
              <a:rPr lang="en-IN" b="1" i="0" dirty="0">
                <a:effectLst/>
                <a:latin typeface="Söhne"/>
              </a:rPr>
              <a:t>VARBINARY</a:t>
            </a:r>
            <a:r>
              <a:rPr lang="en-IN" b="0" i="0" dirty="0">
                <a:effectLst/>
                <a:latin typeface="Söhne"/>
              </a:rPr>
              <a:t>: Variable-length binary data.</a:t>
            </a:r>
          </a:p>
          <a:p>
            <a:pPr marL="742950" lvl="1" indent="-285750" algn="l">
              <a:buFont typeface="+mj-lt"/>
              <a:buAutoNum type="arabicPeriod"/>
            </a:pPr>
            <a:r>
              <a:rPr lang="en-IN" b="1" i="0" dirty="0">
                <a:effectLst/>
                <a:latin typeface="Söhne"/>
              </a:rPr>
              <a:t>BLOB</a:t>
            </a:r>
            <a:r>
              <a:rPr lang="en-IN" b="0" i="0" dirty="0">
                <a:effectLst/>
                <a:latin typeface="Söhne"/>
              </a:rPr>
              <a:t>: For large binary data (e.g., images or documents).</a:t>
            </a:r>
          </a:p>
          <a:p>
            <a:pPr algn="l">
              <a:buFont typeface="+mj-lt"/>
              <a:buAutoNum type="arabicPeriod"/>
            </a:pPr>
            <a:r>
              <a:rPr lang="en-IN" b="1" i="0" dirty="0">
                <a:effectLst/>
                <a:latin typeface="Söhne"/>
              </a:rPr>
              <a:t>Boolean Data Type</a:t>
            </a:r>
            <a:r>
              <a:rPr lang="en-IN" b="0" i="0" dirty="0">
                <a:effectLst/>
                <a:latin typeface="Söhne"/>
              </a:rPr>
              <a:t>:</a:t>
            </a:r>
          </a:p>
          <a:p>
            <a:pPr marL="742950" lvl="1" indent="-285750" algn="l">
              <a:buFont typeface="+mj-lt"/>
              <a:buAutoNum type="arabicPeriod"/>
            </a:pPr>
            <a:r>
              <a:rPr lang="en-IN" b="1" i="0" dirty="0">
                <a:effectLst/>
                <a:latin typeface="Söhne"/>
              </a:rPr>
              <a:t>BOOLEAN/TINYINT(1)</a:t>
            </a:r>
            <a:r>
              <a:rPr lang="en-IN" b="0" i="0" dirty="0">
                <a:effectLst/>
                <a:latin typeface="Söhne"/>
              </a:rPr>
              <a:t>: Used to represent true (1) or false (0) values.</a:t>
            </a:r>
          </a:p>
          <a:p>
            <a:pPr algn="l">
              <a:buFont typeface="+mj-lt"/>
              <a:buAutoNum type="arabicPeriod"/>
            </a:pPr>
            <a:r>
              <a:rPr lang="en-IN" b="1" i="0" dirty="0">
                <a:effectLst/>
                <a:latin typeface="Söhne"/>
              </a:rPr>
              <a:t>Spatial Data Types</a:t>
            </a:r>
            <a:r>
              <a:rPr lang="en-IN" b="0" i="0" dirty="0">
                <a:effectLst/>
                <a:latin typeface="Söhne"/>
              </a:rPr>
              <a:t>:</a:t>
            </a:r>
          </a:p>
          <a:p>
            <a:pPr marL="742950" lvl="1" indent="-285750" algn="l">
              <a:buFont typeface="+mj-lt"/>
              <a:buAutoNum type="arabicPeriod"/>
            </a:pPr>
            <a:r>
              <a:rPr lang="en-IN" b="1" i="0" dirty="0">
                <a:effectLst/>
                <a:latin typeface="Söhne"/>
              </a:rPr>
              <a:t>GEOMETRY, POINT, LINESTRING, POLYGON</a:t>
            </a:r>
            <a:r>
              <a:rPr lang="en-IN" b="0" i="0" dirty="0">
                <a:effectLst/>
                <a:latin typeface="Söhne"/>
              </a:rPr>
              <a:t>: Used for storing spatial data (e.g., geographic coordinates).</a:t>
            </a:r>
          </a:p>
        </p:txBody>
      </p:sp>
    </p:spTree>
    <p:extLst>
      <p:ext uri="{BB962C8B-B14F-4D97-AF65-F5344CB8AC3E}">
        <p14:creationId xmlns:p14="http://schemas.microsoft.com/office/powerpoint/2010/main" val="937082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A47E1F-7712-B867-FE28-D73831A15245}"/>
              </a:ext>
            </a:extLst>
          </p:cNvPr>
          <p:cNvSpPr>
            <a:spLocks noGrp="1"/>
          </p:cNvSpPr>
          <p:nvPr>
            <p:ph idx="1"/>
          </p:nvPr>
        </p:nvSpPr>
        <p:spPr>
          <a:xfrm>
            <a:off x="1085265" y="1070392"/>
            <a:ext cx="10176293" cy="4399966"/>
          </a:xfrm>
        </p:spPr>
        <p:txBody>
          <a:bodyPr>
            <a:normAutofit/>
          </a:bodyPr>
          <a:lstStyle/>
          <a:p>
            <a:pPr algn="l">
              <a:buFont typeface="+mj-lt"/>
              <a:buAutoNum type="arabicPeriod"/>
            </a:pPr>
            <a:r>
              <a:rPr lang="en-US" b="1" i="0" dirty="0">
                <a:effectLst/>
                <a:latin typeface="Söhne"/>
              </a:rPr>
              <a:t>JSON Data Type</a:t>
            </a:r>
            <a:r>
              <a:rPr lang="en-US" b="0" i="0" dirty="0">
                <a:effectLst/>
                <a:latin typeface="Söhne"/>
              </a:rPr>
              <a:t>:</a:t>
            </a:r>
          </a:p>
          <a:p>
            <a:pPr marL="742950" lvl="1" indent="-285750" algn="l">
              <a:buFont typeface="+mj-lt"/>
              <a:buAutoNum type="arabicPeriod"/>
            </a:pPr>
            <a:r>
              <a:rPr lang="en-US" b="1" i="0" dirty="0">
                <a:effectLst/>
                <a:latin typeface="Söhne"/>
              </a:rPr>
              <a:t>JSON</a:t>
            </a:r>
            <a:r>
              <a:rPr lang="en-US" b="0" i="0" dirty="0">
                <a:effectLst/>
                <a:latin typeface="Söhne"/>
              </a:rPr>
              <a:t>: Used to store JSON-formatted data.</a:t>
            </a:r>
          </a:p>
          <a:p>
            <a:pPr algn="l">
              <a:buFont typeface="+mj-lt"/>
              <a:buAutoNum type="arabicPeriod"/>
            </a:pPr>
            <a:r>
              <a:rPr lang="en-US" b="1" i="0" dirty="0">
                <a:effectLst/>
                <a:latin typeface="Söhne"/>
              </a:rPr>
              <a:t>Other Data Types</a:t>
            </a:r>
            <a:r>
              <a:rPr lang="en-US" b="0" i="0" dirty="0">
                <a:effectLst/>
                <a:latin typeface="Söhne"/>
              </a:rPr>
              <a:t>:</a:t>
            </a:r>
          </a:p>
          <a:p>
            <a:pPr marL="742950" lvl="1" indent="-285750" algn="l">
              <a:buFont typeface="+mj-lt"/>
              <a:buAutoNum type="arabicPeriod"/>
            </a:pPr>
            <a:r>
              <a:rPr lang="en-US" b="1" i="0" dirty="0">
                <a:effectLst/>
                <a:latin typeface="Söhne"/>
              </a:rPr>
              <a:t>BIT</a:t>
            </a:r>
            <a:r>
              <a:rPr lang="en-US" b="0" i="0" dirty="0">
                <a:effectLst/>
                <a:latin typeface="Söhne"/>
              </a:rPr>
              <a:t>: A fixed-length sequence of 0s and 1s.</a:t>
            </a:r>
          </a:p>
          <a:p>
            <a:pPr marL="742950" lvl="1" indent="-285750" algn="l">
              <a:buFont typeface="+mj-lt"/>
              <a:buAutoNum type="arabicPeriod"/>
            </a:pPr>
            <a:r>
              <a:rPr lang="en-US" b="1" i="0" dirty="0">
                <a:effectLst/>
                <a:latin typeface="Söhne"/>
              </a:rPr>
              <a:t>ENUM</a:t>
            </a:r>
            <a:r>
              <a:rPr lang="en-US" b="0" i="0" dirty="0">
                <a:effectLst/>
                <a:latin typeface="Söhne"/>
              </a:rPr>
              <a:t>: A string object with a set of permitted values.</a:t>
            </a:r>
          </a:p>
          <a:p>
            <a:pPr marL="742950" lvl="1" indent="-285750" algn="l">
              <a:buFont typeface="+mj-lt"/>
              <a:buAutoNum type="arabicPeriod"/>
            </a:pPr>
            <a:r>
              <a:rPr lang="en-US" b="1" i="0" dirty="0">
                <a:effectLst/>
                <a:latin typeface="Söhne"/>
              </a:rPr>
              <a:t>SET</a:t>
            </a:r>
            <a:r>
              <a:rPr lang="en-US" b="0" i="0" dirty="0">
                <a:effectLst/>
                <a:latin typeface="Söhne"/>
              </a:rPr>
              <a:t>: A string object where each value can only occur once in a set.</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172B370B-42B0-539B-8E0D-8A8E95D1AEDD}"/>
                  </a:ext>
                </a:extLst>
              </p14:cNvPr>
              <p14:cNvContentPartPr/>
              <p14:nvPr/>
            </p14:nvContentPartPr>
            <p14:xfrm>
              <a:off x="7348656" y="1338456"/>
              <a:ext cx="185400" cy="357120"/>
            </p14:xfrm>
          </p:contentPart>
        </mc:Choice>
        <mc:Fallback xmlns="">
          <p:pic>
            <p:nvPicPr>
              <p:cNvPr id="2" name="Ink 1">
                <a:extLst>
                  <a:ext uri="{FF2B5EF4-FFF2-40B4-BE49-F238E27FC236}">
                    <a16:creationId xmlns:a16="http://schemas.microsoft.com/office/drawing/2014/main" id="{172B370B-42B0-539B-8E0D-8A8E95D1AEDD}"/>
                  </a:ext>
                </a:extLst>
              </p:cNvPr>
              <p:cNvPicPr/>
              <p:nvPr/>
            </p:nvPicPr>
            <p:blipFill>
              <a:blip r:embed="rId3"/>
              <a:stretch>
                <a:fillRect/>
              </a:stretch>
            </p:blipFill>
            <p:spPr>
              <a:xfrm>
                <a:off x="7312656" y="1302456"/>
                <a:ext cx="25704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8FDD376-54BE-785E-D404-015D09015679}"/>
                  </a:ext>
                </a:extLst>
              </p14:cNvPr>
              <p14:cNvContentPartPr/>
              <p14:nvPr/>
            </p14:nvContentPartPr>
            <p14:xfrm>
              <a:off x="7341096" y="3926856"/>
              <a:ext cx="278640" cy="557280"/>
            </p14:xfrm>
          </p:contentPart>
        </mc:Choice>
        <mc:Fallback xmlns="">
          <p:pic>
            <p:nvPicPr>
              <p:cNvPr id="4" name="Ink 3">
                <a:extLst>
                  <a:ext uri="{FF2B5EF4-FFF2-40B4-BE49-F238E27FC236}">
                    <a16:creationId xmlns:a16="http://schemas.microsoft.com/office/drawing/2014/main" id="{58FDD376-54BE-785E-D404-015D09015679}"/>
                  </a:ext>
                </a:extLst>
              </p:cNvPr>
              <p:cNvPicPr/>
              <p:nvPr/>
            </p:nvPicPr>
            <p:blipFill>
              <a:blip r:embed="rId5"/>
              <a:stretch>
                <a:fillRect/>
              </a:stretch>
            </p:blipFill>
            <p:spPr>
              <a:xfrm>
                <a:off x="7305096" y="3890856"/>
                <a:ext cx="350280" cy="628920"/>
              </a:xfrm>
              <a:prstGeom prst="rect">
                <a:avLst/>
              </a:prstGeom>
            </p:spPr>
          </p:pic>
        </mc:Fallback>
      </mc:AlternateContent>
      <p:grpSp>
        <p:nvGrpSpPr>
          <p:cNvPr id="22" name="Group 21">
            <a:extLst>
              <a:ext uri="{FF2B5EF4-FFF2-40B4-BE49-F238E27FC236}">
                <a16:creationId xmlns:a16="http://schemas.microsoft.com/office/drawing/2014/main" id="{ECF94B95-DC61-FBFD-E5F2-2102C17811F7}"/>
              </a:ext>
            </a:extLst>
          </p:cNvPr>
          <p:cNvGrpSpPr/>
          <p:nvPr/>
        </p:nvGrpSpPr>
        <p:grpSpPr>
          <a:xfrm>
            <a:off x="7808016" y="1614936"/>
            <a:ext cx="2524680" cy="530280"/>
            <a:chOff x="7808016" y="1614936"/>
            <a:chExt cx="2524680" cy="530280"/>
          </a:xfrm>
        </p:grpSpPr>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8079FCC1-A94A-5BD1-11FB-6842FB6075E7}"/>
                    </a:ext>
                  </a:extLst>
                </p14:cNvPr>
                <p14:cNvContentPartPr/>
                <p14:nvPr/>
              </p14:nvContentPartPr>
              <p14:xfrm>
                <a:off x="7808016" y="1868736"/>
                <a:ext cx="119160" cy="154800"/>
              </p14:xfrm>
            </p:contentPart>
          </mc:Choice>
          <mc:Fallback xmlns="">
            <p:pic>
              <p:nvPicPr>
                <p:cNvPr id="5" name="Ink 4">
                  <a:extLst>
                    <a:ext uri="{FF2B5EF4-FFF2-40B4-BE49-F238E27FC236}">
                      <a16:creationId xmlns:a16="http://schemas.microsoft.com/office/drawing/2014/main" id="{8079FCC1-A94A-5BD1-11FB-6842FB6075E7}"/>
                    </a:ext>
                  </a:extLst>
                </p:cNvPr>
                <p:cNvPicPr/>
                <p:nvPr/>
              </p:nvPicPr>
              <p:blipFill>
                <a:blip r:embed="rId7"/>
                <a:stretch>
                  <a:fillRect/>
                </a:stretch>
              </p:blipFill>
              <p:spPr>
                <a:xfrm>
                  <a:off x="7772376" y="1832736"/>
                  <a:ext cx="1908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340FAF23-1C9A-CF7A-3B2E-4404E30F9EDF}"/>
                    </a:ext>
                  </a:extLst>
                </p14:cNvPr>
                <p14:cNvContentPartPr/>
                <p14:nvPr/>
              </p14:nvContentPartPr>
              <p14:xfrm>
                <a:off x="7963536" y="1877736"/>
                <a:ext cx="152280" cy="112680"/>
              </p14:xfrm>
            </p:contentPart>
          </mc:Choice>
          <mc:Fallback xmlns="">
            <p:pic>
              <p:nvPicPr>
                <p:cNvPr id="6" name="Ink 5">
                  <a:extLst>
                    <a:ext uri="{FF2B5EF4-FFF2-40B4-BE49-F238E27FC236}">
                      <a16:creationId xmlns:a16="http://schemas.microsoft.com/office/drawing/2014/main" id="{340FAF23-1C9A-CF7A-3B2E-4404E30F9EDF}"/>
                    </a:ext>
                  </a:extLst>
                </p:cNvPr>
                <p:cNvPicPr/>
                <p:nvPr/>
              </p:nvPicPr>
              <p:blipFill>
                <a:blip r:embed="rId9"/>
                <a:stretch>
                  <a:fillRect/>
                </a:stretch>
              </p:blipFill>
              <p:spPr>
                <a:xfrm>
                  <a:off x="7927896" y="1841736"/>
                  <a:ext cx="2239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A8886175-097C-8A96-6D03-6813C98914B1}"/>
                    </a:ext>
                  </a:extLst>
                </p14:cNvPr>
                <p14:cNvContentPartPr/>
                <p14:nvPr/>
              </p14:nvContentPartPr>
              <p14:xfrm>
                <a:off x="8186376" y="1845696"/>
                <a:ext cx="450000" cy="145440"/>
              </p14:xfrm>
            </p:contentPart>
          </mc:Choice>
          <mc:Fallback xmlns="">
            <p:pic>
              <p:nvPicPr>
                <p:cNvPr id="7" name="Ink 6">
                  <a:extLst>
                    <a:ext uri="{FF2B5EF4-FFF2-40B4-BE49-F238E27FC236}">
                      <a16:creationId xmlns:a16="http://schemas.microsoft.com/office/drawing/2014/main" id="{A8886175-097C-8A96-6D03-6813C98914B1}"/>
                    </a:ext>
                  </a:extLst>
                </p:cNvPr>
                <p:cNvPicPr/>
                <p:nvPr/>
              </p:nvPicPr>
              <p:blipFill>
                <a:blip r:embed="rId11"/>
                <a:stretch>
                  <a:fillRect/>
                </a:stretch>
              </p:blipFill>
              <p:spPr>
                <a:xfrm>
                  <a:off x="8150736" y="1810056"/>
                  <a:ext cx="5216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9B04BAF7-F138-38E5-BD57-4690747F28FF}"/>
                    </a:ext>
                  </a:extLst>
                </p14:cNvPr>
                <p14:cNvContentPartPr/>
                <p14:nvPr/>
              </p14:nvContentPartPr>
              <p14:xfrm>
                <a:off x="7886136" y="2094096"/>
                <a:ext cx="623520" cy="51120"/>
              </p14:xfrm>
            </p:contentPart>
          </mc:Choice>
          <mc:Fallback xmlns="">
            <p:pic>
              <p:nvPicPr>
                <p:cNvPr id="8" name="Ink 7">
                  <a:extLst>
                    <a:ext uri="{FF2B5EF4-FFF2-40B4-BE49-F238E27FC236}">
                      <a16:creationId xmlns:a16="http://schemas.microsoft.com/office/drawing/2014/main" id="{9B04BAF7-F138-38E5-BD57-4690747F28FF}"/>
                    </a:ext>
                  </a:extLst>
                </p:cNvPr>
                <p:cNvPicPr/>
                <p:nvPr/>
              </p:nvPicPr>
              <p:blipFill>
                <a:blip r:embed="rId13"/>
                <a:stretch>
                  <a:fillRect/>
                </a:stretch>
              </p:blipFill>
              <p:spPr>
                <a:xfrm>
                  <a:off x="7850136" y="2058456"/>
                  <a:ext cx="695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74D24393-E96C-674B-E49E-E6874F3B2C5F}"/>
                    </a:ext>
                  </a:extLst>
                </p14:cNvPr>
                <p14:cNvContentPartPr/>
                <p14:nvPr/>
              </p14:nvContentPartPr>
              <p14:xfrm>
                <a:off x="8715216" y="1844256"/>
                <a:ext cx="15120" cy="12240"/>
              </p14:xfrm>
            </p:contentPart>
          </mc:Choice>
          <mc:Fallback xmlns="">
            <p:pic>
              <p:nvPicPr>
                <p:cNvPr id="10" name="Ink 9">
                  <a:extLst>
                    <a:ext uri="{FF2B5EF4-FFF2-40B4-BE49-F238E27FC236}">
                      <a16:creationId xmlns:a16="http://schemas.microsoft.com/office/drawing/2014/main" id="{74D24393-E96C-674B-E49E-E6874F3B2C5F}"/>
                    </a:ext>
                  </a:extLst>
                </p:cNvPr>
                <p:cNvPicPr/>
                <p:nvPr/>
              </p:nvPicPr>
              <p:blipFill>
                <a:blip r:embed="rId15"/>
                <a:stretch>
                  <a:fillRect/>
                </a:stretch>
              </p:blipFill>
              <p:spPr>
                <a:xfrm>
                  <a:off x="8679576" y="1808616"/>
                  <a:ext cx="867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68A5976C-3F61-142D-BA8A-3103F1F63487}"/>
                    </a:ext>
                  </a:extLst>
                </p14:cNvPr>
                <p14:cNvContentPartPr/>
                <p14:nvPr/>
              </p14:nvContentPartPr>
              <p14:xfrm>
                <a:off x="8774616" y="1967016"/>
                <a:ext cx="12600" cy="18360"/>
              </p14:xfrm>
            </p:contentPart>
          </mc:Choice>
          <mc:Fallback xmlns="">
            <p:pic>
              <p:nvPicPr>
                <p:cNvPr id="11" name="Ink 10">
                  <a:extLst>
                    <a:ext uri="{FF2B5EF4-FFF2-40B4-BE49-F238E27FC236}">
                      <a16:creationId xmlns:a16="http://schemas.microsoft.com/office/drawing/2014/main" id="{68A5976C-3F61-142D-BA8A-3103F1F63487}"/>
                    </a:ext>
                  </a:extLst>
                </p:cNvPr>
                <p:cNvPicPr/>
                <p:nvPr/>
              </p:nvPicPr>
              <p:blipFill>
                <a:blip r:embed="rId17"/>
                <a:stretch>
                  <a:fillRect/>
                </a:stretch>
              </p:blipFill>
              <p:spPr>
                <a:xfrm>
                  <a:off x="8738976" y="1931376"/>
                  <a:ext cx="842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CEFA9F2D-CA15-9949-7332-003842C8AAEA}"/>
                    </a:ext>
                  </a:extLst>
                </p14:cNvPr>
                <p14:cNvContentPartPr/>
                <p14:nvPr/>
              </p14:nvContentPartPr>
              <p14:xfrm>
                <a:off x="8949576" y="1654536"/>
                <a:ext cx="85680" cy="77400"/>
              </p14:xfrm>
            </p:contentPart>
          </mc:Choice>
          <mc:Fallback xmlns="">
            <p:pic>
              <p:nvPicPr>
                <p:cNvPr id="12" name="Ink 11">
                  <a:extLst>
                    <a:ext uri="{FF2B5EF4-FFF2-40B4-BE49-F238E27FC236}">
                      <a16:creationId xmlns:a16="http://schemas.microsoft.com/office/drawing/2014/main" id="{CEFA9F2D-CA15-9949-7332-003842C8AAEA}"/>
                    </a:ext>
                  </a:extLst>
                </p:cNvPr>
                <p:cNvPicPr/>
                <p:nvPr/>
              </p:nvPicPr>
              <p:blipFill>
                <a:blip r:embed="rId19"/>
                <a:stretch>
                  <a:fillRect/>
                </a:stretch>
              </p:blipFill>
              <p:spPr>
                <a:xfrm>
                  <a:off x="8913576" y="1618896"/>
                  <a:ext cx="1573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AA54FD9E-DF27-CA7A-843A-B597FBA3846A}"/>
                    </a:ext>
                  </a:extLst>
                </p14:cNvPr>
                <p14:cNvContentPartPr/>
                <p14:nvPr/>
              </p14:nvContentPartPr>
              <p14:xfrm>
                <a:off x="9044976" y="1628976"/>
                <a:ext cx="28080" cy="91080"/>
              </p14:xfrm>
            </p:contentPart>
          </mc:Choice>
          <mc:Fallback xmlns="">
            <p:pic>
              <p:nvPicPr>
                <p:cNvPr id="13" name="Ink 12">
                  <a:extLst>
                    <a:ext uri="{FF2B5EF4-FFF2-40B4-BE49-F238E27FC236}">
                      <a16:creationId xmlns:a16="http://schemas.microsoft.com/office/drawing/2014/main" id="{AA54FD9E-DF27-CA7A-843A-B597FBA3846A}"/>
                    </a:ext>
                  </a:extLst>
                </p:cNvPr>
                <p:cNvPicPr/>
                <p:nvPr/>
              </p:nvPicPr>
              <p:blipFill>
                <a:blip r:embed="rId21"/>
                <a:stretch>
                  <a:fillRect/>
                </a:stretch>
              </p:blipFill>
              <p:spPr>
                <a:xfrm>
                  <a:off x="9008976" y="1592976"/>
                  <a:ext cx="997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EE10CB07-ADC8-879A-EDE7-8F75E9C3ED21}"/>
                    </a:ext>
                  </a:extLst>
                </p14:cNvPr>
                <p14:cNvContentPartPr/>
                <p14:nvPr/>
              </p14:nvContentPartPr>
              <p14:xfrm>
                <a:off x="9123456" y="1783416"/>
                <a:ext cx="118440" cy="150840"/>
              </p14:xfrm>
            </p:contentPart>
          </mc:Choice>
          <mc:Fallback xmlns="">
            <p:pic>
              <p:nvPicPr>
                <p:cNvPr id="14" name="Ink 13">
                  <a:extLst>
                    <a:ext uri="{FF2B5EF4-FFF2-40B4-BE49-F238E27FC236}">
                      <a16:creationId xmlns:a16="http://schemas.microsoft.com/office/drawing/2014/main" id="{EE10CB07-ADC8-879A-EDE7-8F75E9C3ED21}"/>
                    </a:ext>
                  </a:extLst>
                </p:cNvPr>
                <p:cNvPicPr/>
                <p:nvPr/>
              </p:nvPicPr>
              <p:blipFill>
                <a:blip r:embed="rId23"/>
                <a:stretch>
                  <a:fillRect/>
                </a:stretch>
              </p:blipFill>
              <p:spPr>
                <a:xfrm>
                  <a:off x="9087456" y="1747776"/>
                  <a:ext cx="1900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D829AAA8-43EF-7A6B-4075-55E9AB6577AF}"/>
                    </a:ext>
                  </a:extLst>
                </p14:cNvPr>
                <p14:cNvContentPartPr/>
                <p14:nvPr/>
              </p14:nvContentPartPr>
              <p14:xfrm>
                <a:off x="9278256" y="1764696"/>
                <a:ext cx="112680" cy="171000"/>
              </p14:xfrm>
            </p:contentPart>
          </mc:Choice>
          <mc:Fallback xmlns="">
            <p:pic>
              <p:nvPicPr>
                <p:cNvPr id="15" name="Ink 14">
                  <a:extLst>
                    <a:ext uri="{FF2B5EF4-FFF2-40B4-BE49-F238E27FC236}">
                      <a16:creationId xmlns:a16="http://schemas.microsoft.com/office/drawing/2014/main" id="{D829AAA8-43EF-7A6B-4075-55E9AB6577AF}"/>
                    </a:ext>
                  </a:extLst>
                </p:cNvPr>
                <p:cNvPicPr/>
                <p:nvPr/>
              </p:nvPicPr>
              <p:blipFill>
                <a:blip r:embed="rId25"/>
                <a:stretch>
                  <a:fillRect/>
                </a:stretch>
              </p:blipFill>
              <p:spPr>
                <a:xfrm>
                  <a:off x="9242256" y="1729056"/>
                  <a:ext cx="184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7C5262DF-AA41-FF8D-5F37-CE69FB2163D2}"/>
                    </a:ext>
                  </a:extLst>
                </p14:cNvPr>
                <p14:cNvContentPartPr/>
                <p14:nvPr/>
              </p14:nvContentPartPr>
              <p14:xfrm>
                <a:off x="9408216" y="1732296"/>
                <a:ext cx="20520" cy="10080"/>
              </p14:xfrm>
            </p:contentPart>
          </mc:Choice>
          <mc:Fallback xmlns="">
            <p:pic>
              <p:nvPicPr>
                <p:cNvPr id="16" name="Ink 15">
                  <a:extLst>
                    <a:ext uri="{FF2B5EF4-FFF2-40B4-BE49-F238E27FC236}">
                      <a16:creationId xmlns:a16="http://schemas.microsoft.com/office/drawing/2014/main" id="{7C5262DF-AA41-FF8D-5F37-CE69FB2163D2}"/>
                    </a:ext>
                  </a:extLst>
                </p:cNvPr>
                <p:cNvPicPr/>
                <p:nvPr/>
              </p:nvPicPr>
              <p:blipFill>
                <a:blip r:embed="rId27"/>
                <a:stretch>
                  <a:fillRect/>
                </a:stretch>
              </p:blipFill>
              <p:spPr>
                <a:xfrm>
                  <a:off x="9372576" y="1696296"/>
                  <a:ext cx="921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12924E69-B664-F0BD-1B33-36430317D15A}"/>
                    </a:ext>
                  </a:extLst>
                </p14:cNvPr>
                <p14:cNvContentPartPr/>
                <p14:nvPr/>
              </p14:nvContentPartPr>
              <p14:xfrm>
                <a:off x="9476616" y="1666416"/>
                <a:ext cx="75240" cy="401760"/>
              </p14:xfrm>
            </p:contentPart>
          </mc:Choice>
          <mc:Fallback xmlns="">
            <p:pic>
              <p:nvPicPr>
                <p:cNvPr id="17" name="Ink 16">
                  <a:extLst>
                    <a:ext uri="{FF2B5EF4-FFF2-40B4-BE49-F238E27FC236}">
                      <a16:creationId xmlns:a16="http://schemas.microsoft.com/office/drawing/2014/main" id="{12924E69-B664-F0BD-1B33-36430317D15A}"/>
                    </a:ext>
                  </a:extLst>
                </p:cNvPr>
                <p:cNvPicPr/>
                <p:nvPr/>
              </p:nvPicPr>
              <p:blipFill>
                <a:blip r:embed="rId29"/>
                <a:stretch>
                  <a:fillRect/>
                </a:stretch>
              </p:blipFill>
              <p:spPr>
                <a:xfrm>
                  <a:off x="9440976" y="1630416"/>
                  <a:ext cx="14688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B3A317C4-6029-2D44-DA08-5F6407BC5706}"/>
                    </a:ext>
                  </a:extLst>
                </p14:cNvPr>
                <p14:cNvContentPartPr/>
                <p14:nvPr/>
              </p14:nvContentPartPr>
              <p14:xfrm>
                <a:off x="9595776" y="1736256"/>
                <a:ext cx="360360" cy="284040"/>
              </p14:xfrm>
            </p:contentPart>
          </mc:Choice>
          <mc:Fallback xmlns="">
            <p:pic>
              <p:nvPicPr>
                <p:cNvPr id="18" name="Ink 17">
                  <a:extLst>
                    <a:ext uri="{FF2B5EF4-FFF2-40B4-BE49-F238E27FC236}">
                      <a16:creationId xmlns:a16="http://schemas.microsoft.com/office/drawing/2014/main" id="{B3A317C4-6029-2D44-DA08-5F6407BC5706}"/>
                    </a:ext>
                  </a:extLst>
                </p:cNvPr>
                <p:cNvPicPr/>
                <p:nvPr/>
              </p:nvPicPr>
              <p:blipFill>
                <a:blip r:embed="rId31"/>
                <a:stretch>
                  <a:fillRect/>
                </a:stretch>
              </p:blipFill>
              <p:spPr>
                <a:xfrm>
                  <a:off x="9559776" y="1700256"/>
                  <a:ext cx="4320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5BA8E49B-08C9-AB4F-A53F-75CE529A4577}"/>
                    </a:ext>
                  </a:extLst>
                </p14:cNvPr>
                <p14:cNvContentPartPr/>
                <p14:nvPr/>
              </p14:nvContentPartPr>
              <p14:xfrm>
                <a:off x="10095096" y="1622136"/>
                <a:ext cx="18720" cy="56520"/>
              </p14:xfrm>
            </p:contentPart>
          </mc:Choice>
          <mc:Fallback xmlns="">
            <p:pic>
              <p:nvPicPr>
                <p:cNvPr id="19" name="Ink 18">
                  <a:extLst>
                    <a:ext uri="{FF2B5EF4-FFF2-40B4-BE49-F238E27FC236}">
                      <a16:creationId xmlns:a16="http://schemas.microsoft.com/office/drawing/2014/main" id="{5BA8E49B-08C9-AB4F-A53F-75CE529A4577}"/>
                    </a:ext>
                  </a:extLst>
                </p:cNvPr>
                <p:cNvPicPr/>
                <p:nvPr/>
              </p:nvPicPr>
              <p:blipFill>
                <a:blip r:embed="rId33"/>
                <a:stretch>
                  <a:fillRect/>
                </a:stretch>
              </p:blipFill>
              <p:spPr>
                <a:xfrm>
                  <a:off x="10059456" y="1586136"/>
                  <a:ext cx="903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BA447B07-6A29-29E6-F744-9BA3AD4EBE2E}"/>
                    </a:ext>
                  </a:extLst>
                </p14:cNvPr>
                <p14:cNvContentPartPr/>
                <p14:nvPr/>
              </p14:nvContentPartPr>
              <p14:xfrm>
                <a:off x="10209936" y="1614936"/>
                <a:ext cx="5040" cy="58680"/>
              </p14:xfrm>
            </p:contentPart>
          </mc:Choice>
          <mc:Fallback xmlns="">
            <p:pic>
              <p:nvPicPr>
                <p:cNvPr id="20" name="Ink 19">
                  <a:extLst>
                    <a:ext uri="{FF2B5EF4-FFF2-40B4-BE49-F238E27FC236}">
                      <a16:creationId xmlns:a16="http://schemas.microsoft.com/office/drawing/2014/main" id="{BA447B07-6A29-29E6-F744-9BA3AD4EBE2E}"/>
                    </a:ext>
                  </a:extLst>
                </p:cNvPr>
                <p:cNvPicPr/>
                <p:nvPr/>
              </p:nvPicPr>
              <p:blipFill>
                <a:blip r:embed="rId35"/>
                <a:stretch>
                  <a:fillRect/>
                </a:stretch>
              </p:blipFill>
              <p:spPr>
                <a:xfrm>
                  <a:off x="10173936" y="1579296"/>
                  <a:ext cx="766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D01662EC-CB94-160E-BC4C-C144B684E161}"/>
                    </a:ext>
                  </a:extLst>
                </p14:cNvPr>
                <p14:cNvContentPartPr/>
                <p14:nvPr/>
              </p14:nvContentPartPr>
              <p14:xfrm>
                <a:off x="10198416" y="1900416"/>
                <a:ext cx="134280" cy="137520"/>
              </p14:xfrm>
            </p:contentPart>
          </mc:Choice>
          <mc:Fallback xmlns="">
            <p:pic>
              <p:nvPicPr>
                <p:cNvPr id="21" name="Ink 20">
                  <a:extLst>
                    <a:ext uri="{FF2B5EF4-FFF2-40B4-BE49-F238E27FC236}">
                      <a16:creationId xmlns:a16="http://schemas.microsoft.com/office/drawing/2014/main" id="{D01662EC-CB94-160E-BC4C-C144B684E161}"/>
                    </a:ext>
                  </a:extLst>
                </p:cNvPr>
                <p:cNvPicPr/>
                <p:nvPr/>
              </p:nvPicPr>
              <p:blipFill>
                <a:blip r:embed="rId37"/>
                <a:stretch>
                  <a:fillRect/>
                </a:stretch>
              </p:blipFill>
              <p:spPr>
                <a:xfrm>
                  <a:off x="10162416" y="1864776"/>
                  <a:ext cx="205920" cy="209160"/>
                </a:xfrm>
                <a:prstGeom prst="rect">
                  <a:avLst/>
                </a:prstGeom>
              </p:spPr>
            </p:pic>
          </mc:Fallback>
        </mc:AlternateContent>
      </p:grpSp>
      <p:grpSp>
        <p:nvGrpSpPr>
          <p:cNvPr id="56" name="Group 55">
            <a:extLst>
              <a:ext uri="{FF2B5EF4-FFF2-40B4-BE49-F238E27FC236}">
                <a16:creationId xmlns:a16="http://schemas.microsoft.com/office/drawing/2014/main" id="{AF033AC3-3733-65BE-1B4C-A846D928B87C}"/>
              </a:ext>
            </a:extLst>
          </p:cNvPr>
          <p:cNvGrpSpPr/>
          <p:nvPr/>
        </p:nvGrpSpPr>
        <p:grpSpPr>
          <a:xfrm>
            <a:off x="7839336" y="2341416"/>
            <a:ext cx="2872800" cy="939600"/>
            <a:chOff x="7839336" y="2341416"/>
            <a:chExt cx="2872800" cy="939600"/>
          </a:xfrm>
        </p:grpSpPr>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6746DCC3-50D1-2F20-0A1A-E4887EAC6084}"/>
                    </a:ext>
                  </a:extLst>
                </p14:cNvPr>
                <p14:cNvContentPartPr/>
                <p14:nvPr/>
              </p14:nvContentPartPr>
              <p14:xfrm>
                <a:off x="7887576" y="2492976"/>
                <a:ext cx="2520" cy="11520"/>
              </p14:xfrm>
            </p:contentPart>
          </mc:Choice>
          <mc:Fallback xmlns="">
            <p:pic>
              <p:nvPicPr>
                <p:cNvPr id="23" name="Ink 22">
                  <a:extLst>
                    <a:ext uri="{FF2B5EF4-FFF2-40B4-BE49-F238E27FC236}">
                      <a16:creationId xmlns:a16="http://schemas.microsoft.com/office/drawing/2014/main" id="{6746DCC3-50D1-2F20-0A1A-E4887EAC6084}"/>
                    </a:ext>
                  </a:extLst>
                </p:cNvPr>
                <p:cNvPicPr/>
                <p:nvPr/>
              </p:nvPicPr>
              <p:blipFill>
                <a:blip r:embed="rId39"/>
                <a:stretch>
                  <a:fillRect/>
                </a:stretch>
              </p:blipFill>
              <p:spPr>
                <a:xfrm>
                  <a:off x="7851936" y="2457336"/>
                  <a:ext cx="741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0BE68A24-E958-C57C-D739-EDC58DBC6DBA}"/>
                    </a:ext>
                  </a:extLst>
                </p14:cNvPr>
                <p14:cNvContentPartPr/>
                <p14:nvPr/>
              </p14:nvContentPartPr>
              <p14:xfrm>
                <a:off x="7883976" y="2494416"/>
                <a:ext cx="40320" cy="281520"/>
              </p14:xfrm>
            </p:contentPart>
          </mc:Choice>
          <mc:Fallback xmlns="">
            <p:pic>
              <p:nvPicPr>
                <p:cNvPr id="24" name="Ink 23">
                  <a:extLst>
                    <a:ext uri="{FF2B5EF4-FFF2-40B4-BE49-F238E27FC236}">
                      <a16:creationId xmlns:a16="http://schemas.microsoft.com/office/drawing/2014/main" id="{0BE68A24-E958-C57C-D739-EDC58DBC6DBA}"/>
                    </a:ext>
                  </a:extLst>
                </p:cNvPr>
                <p:cNvPicPr/>
                <p:nvPr/>
              </p:nvPicPr>
              <p:blipFill>
                <a:blip r:embed="rId41"/>
                <a:stretch>
                  <a:fillRect/>
                </a:stretch>
              </p:blipFill>
              <p:spPr>
                <a:xfrm>
                  <a:off x="7847976" y="2458416"/>
                  <a:ext cx="11196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EEE64831-B594-306B-5B95-710833A52970}"/>
                    </a:ext>
                  </a:extLst>
                </p14:cNvPr>
                <p14:cNvContentPartPr/>
                <p14:nvPr/>
              </p14:nvContentPartPr>
              <p14:xfrm>
                <a:off x="7839336" y="2678016"/>
                <a:ext cx="139680" cy="37080"/>
              </p14:xfrm>
            </p:contentPart>
          </mc:Choice>
          <mc:Fallback xmlns="">
            <p:pic>
              <p:nvPicPr>
                <p:cNvPr id="25" name="Ink 24">
                  <a:extLst>
                    <a:ext uri="{FF2B5EF4-FFF2-40B4-BE49-F238E27FC236}">
                      <a16:creationId xmlns:a16="http://schemas.microsoft.com/office/drawing/2014/main" id="{EEE64831-B594-306B-5B95-710833A52970}"/>
                    </a:ext>
                  </a:extLst>
                </p:cNvPr>
                <p:cNvPicPr/>
                <p:nvPr/>
              </p:nvPicPr>
              <p:blipFill>
                <a:blip r:embed="rId43"/>
                <a:stretch>
                  <a:fillRect/>
                </a:stretch>
              </p:blipFill>
              <p:spPr>
                <a:xfrm>
                  <a:off x="7803336" y="2642376"/>
                  <a:ext cx="2113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D42A0E12-FB56-7302-3C52-52523AD70DED}"/>
                    </a:ext>
                  </a:extLst>
                </p14:cNvPr>
                <p14:cNvContentPartPr/>
                <p14:nvPr/>
              </p14:nvContentPartPr>
              <p14:xfrm>
                <a:off x="8028696" y="2679456"/>
                <a:ext cx="127440" cy="19080"/>
              </p14:xfrm>
            </p:contentPart>
          </mc:Choice>
          <mc:Fallback xmlns="">
            <p:pic>
              <p:nvPicPr>
                <p:cNvPr id="26" name="Ink 25">
                  <a:extLst>
                    <a:ext uri="{FF2B5EF4-FFF2-40B4-BE49-F238E27FC236}">
                      <a16:creationId xmlns:a16="http://schemas.microsoft.com/office/drawing/2014/main" id="{D42A0E12-FB56-7302-3C52-52523AD70DED}"/>
                    </a:ext>
                  </a:extLst>
                </p:cNvPr>
                <p:cNvPicPr/>
                <p:nvPr/>
              </p:nvPicPr>
              <p:blipFill>
                <a:blip r:embed="rId45"/>
                <a:stretch>
                  <a:fillRect/>
                </a:stretch>
              </p:blipFill>
              <p:spPr>
                <a:xfrm>
                  <a:off x="7992696" y="2643456"/>
                  <a:ext cx="1990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89071700-2814-477F-7542-69DBC19DA1D3}"/>
                    </a:ext>
                  </a:extLst>
                </p14:cNvPr>
                <p14:cNvContentPartPr/>
                <p14:nvPr/>
              </p14:nvContentPartPr>
              <p14:xfrm>
                <a:off x="8254056" y="2525016"/>
                <a:ext cx="141480" cy="148320"/>
              </p14:xfrm>
            </p:contentPart>
          </mc:Choice>
          <mc:Fallback xmlns="">
            <p:pic>
              <p:nvPicPr>
                <p:cNvPr id="27" name="Ink 26">
                  <a:extLst>
                    <a:ext uri="{FF2B5EF4-FFF2-40B4-BE49-F238E27FC236}">
                      <a16:creationId xmlns:a16="http://schemas.microsoft.com/office/drawing/2014/main" id="{89071700-2814-477F-7542-69DBC19DA1D3}"/>
                    </a:ext>
                  </a:extLst>
                </p:cNvPr>
                <p:cNvPicPr/>
                <p:nvPr/>
              </p:nvPicPr>
              <p:blipFill>
                <a:blip r:embed="rId47"/>
                <a:stretch>
                  <a:fillRect/>
                </a:stretch>
              </p:blipFill>
              <p:spPr>
                <a:xfrm>
                  <a:off x="8218416" y="2489376"/>
                  <a:ext cx="2131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A7B03B7-ED5E-2D40-FC58-C4EAD3870D41}"/>
                    </a:ext>
                  </a:extLst>
                </p14:cNvPr>
                <p14:cNvContentPartPr/>
                <p14:nvPr/>
              </p14:nvContentPartPr>
              <p14:xfrm>
                <a:off x="8413536" y="2525736"/>
                <a:ext cx="399960" cy="132120"/>
              </p14:xfrm>
            </p:contentPart>
          </mc:Choice>
          <mc:Fallback xmlns="">
            <p:pic>
              <p:nvPicPr>
                <p:cNvPr id="28" name="Ink 27">
                  <a:extLst>
                    <a:ext uri="{FF2B5EF4-FFF2-40B4-BE49-F238E27FC236}">
                      <a16:creationId xmlns:a16="http://schemas.microsoft.com/office/drawing/2014/main" id="{4A7B03B7-ED5E-2D40-FC58-C4EAD3870D41}"/>
                    </a:ext>
                  </a:extLst>
                </p:cNvPr>
                <p:cNvPicPr/>
                <p:nvPr/>
              </p:nvPicPr>
              <p:blipFill>
                <a:blip r:embed="rId49"/>
                <a:stretch>
                  <a:fillRect/>
                </a:stretch>
              </p:blipFill>
              <p:spPr>
                <a:xfrm>
                  <a:off x="8377896" y="2489736"/>
                  <a:ext cx="4716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12CC92E7-9D13-2EB6-24DD-B19E6736D2E9}"/>
                    </a:ext>
                  </a:extLst>
                </p14:cNvPr>
                <p14:cNvContentPartPr/>
                <p14:nvPr/>
              </p14:nvContentPartPr>
              <p14:xfrm>
                <a:off x="9038136" y="2538696"/>
                <a:ext cx="360" cy="360"/>
              </p14:xfrm>
            </p:contentPart>
          </mc:Choice>
          <mc:Fallback xmlns="">
            <p:pic>
              <p:nvPicPr>
                <p:cNvPr id="29" name="Ink 28">
                  <a:extLst>
                    <a:ext uri="{FF2B5EF4-FFF2-40B4-BE49-F238E27FC236}">
                      <a16:creationId xmlns:a16="http://schemas.microsoft.com/office/drawing/2014/main" id="{12CC92E7-9D13-2EB6-24DD-B19E6736D2E9}"/>
                    </a:ext>
                  </a:extLst>
                </p:cNvPr>
                <p:cNvPicPr/>
                <p:nvPr/>
              </p:nvPicPr>
              <p:blipFill>
                <a:blip r:embed="rId51"/>
                <a:stretch>
                  <a:fillRect/>
                </a:stretch>
              </p:blipFill>
              <p:spPr>
                <a:xfrm>
                  <a:off x="9002136" y="250305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B3A2AA3E-E330-0EB8-05B3-C7201D87BD9A}"/>
                    </a:ext>
                  </a:extLst>
                </p14:cNvPr>
                <p14:cNvContentPartPr/>
                <p14:nvPr/>
              </p14:nvContentPartPr>
              <p14:xfrm>
                <a:off x="9062616" y="2697456"/>
                <a:ext cx="360" cy="360"/>
              </p14:xfrm>
            </p:contentPart>
          </mc:Choice>
          <mc:Fallback xmlns="">
            <p:pic>
              <p:nvPicPr>
                <p:cNvPr id="30" name="Ink 29">
                  <a:extLst>
                    <a:ext uri="{FF2B5EF4-FFF2-40B4-BE49-F238E27FC236}">
                      <a16:creationId xmlns:a16="http://schemas.microsoft.com/office/drawing/2014/main" id="{B3A2AA3E-E330-0EB8-05B3-C7201D87BD9A}"/>
                    </a:ext>
                  </a:extLst>
                </p:cNvPr>
                <p:cNvPicPr/>
                <p:nvPr/>
              </p:nvPicPr>
              <p:blipFill>
                <a:blip r:embed="rId51"/>
                <a:stretch>
                  <a:fillRect/>
                </a:stretch>
              </p:blipFill>
              <p:spPr>
                <a:xfrm>
                  <a:off x="9026976" y="266145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Ink 30">
                  <a:extLst>
                    <a:ext uri="{FF2B5EF4-FFF2-40B4-BE49-F238E27FC236}">
                      <a16:creationId xmlns:a16="http://schemas.microsoft.com/office/drawing/2014/main" id="{3BAE2388-B858-CAF9-77CD-AD07DE9BFF54}"/>
                    </a:ext>
                  </a:extLst>
                </p14:cNvPr>
                <p14:cNvContentPartPr/>
                <p14:nvPr/>
              </p14:nvContentPartPr>
              <p14:xfrm>
                <a:off x="9313536" y="2445816"/>
                <a:ext cx="51840" cy="19080"/>
              </p14:xfrm>
            </p:contentPart>
          </mc:Choice>
          <mc:Fallback xmlns="">
            <p:pic>
              <p:nvPicPr>
                <p:cNvPr id="31" name="Ink 30">
                  <a:extLst>
                    <a:ext uri="{FF2B5EF4-FFF2-40B4-BE49-F238E27FC236}">
                      <a16:creationId xmlns:a16="http://schemas.microsoft.com/office/drawing/2014/main" id="{3BAE2388-B858-CAF9-77CD-AD07DE9BFF54}"/>
                    </a:ext>
                  </a:extLst>
                </p:cNvPr>
                <p:cNvPicPr/>
                <p:nvPr/>
              </p:nvPicPr>
              <p:blipFill>
                <a:blip r:embed="rId54"/>
                <a:stretch>
                  <a:fillRect/>
                </a:stretch>
              </p:blipFill>
              <p:spPr>
                <a:xfrm>
                  <a:off x="9277896" y="2410176"/>
                  <a:ext cx="1234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Ink 31">
                  <a:extLst>
                    <a:ext uri="{FF2B5EF4-FFF2-40B4-BE49-F238E27FC236}">
                      <a16:creationId xmlns:a16="http://schemas.microsoft.com/office/drawing/2014/main" id="{9B4F9C47-BC52-35B1-F3BB-1F70A3046100}"/>
                    </a:ext>
                  </a:extLst>
                </p14:cNvPr>
                <p14:cNvContentPartPr/>
                <p14:nvPr/>
              </p14:nvContentPartPr>
              <p14:xfrm>
                <a:off x="9374376" y="2404416"/>
                <a:ext cx="26640" cy="60120"/>
              </p14:xfrm>
            </p:contentPart>
          </mc:Choice>
          <mc:Fallback xmlns="">
            <p:pic>
              <p:nvPicPr>
                <p:cNvPr id="32" name="Ink 31">
                  <a:extLst>
                    <a:ext uri="{FF2B5EF4-FFF2-40B4-BE49-F238E27FC236}">
                      <a16:creationId xmlns:a16="http://schemas.microsoft.com/office/drawing/2014/main" id="{9B4F9C47-BC52-35B1-F3BB-1F70A3046100}"/>
                    </a:ext>
                  </a:extLst>
                </p:cNvPr>
                <p:cNvPicPr/>
                <p:nvPr/>
              </p:nvPicPr>
              <p:blipFill>
                <a:blip r:embed="rId56"/>
                <a:stretch>
                  <a:fillRect/>
                </a:stretch>
              </p:blipFill>
              <p:spPr>
                <a:xfrm>
                  <a:off x="9338736" y="2368416"/>
                  <a:ext cx="982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Ink 32">
                  <a:extLst>
                    <a:ext uri="{FF2B5EF4-FFF2-40B4-BE49-F238E27FC236}">
                      <a16:creationId xmlns:a16="http://schemas.microsoft.com/office/drawing/2014/main" id="{FB80254B-5CA4-9E9B-15B9-07F3CEDE9FCC}"/>
                    </a:ext>
                  </a:extLst>
                </p14:cNvPr>
                <p14:cNvContentPartPr/>
                <p14:nvPr/>
              </p14:nvContentPartPr>
              <p14:xfrm>
                <a:off x="9496776" y="2525736"/>
                <a:ext cx="185040" cy="148320"/>
              </p14:xfrm>
            </p:contentPart>
          </mc:Choice>
          <mc:Fallback xmlns="">
            <p:pic>
              <p:nvPicPr>
                <p:cNvPr id="33" name="Ink 32">
                  <a:extLst>
                    <a:ext uri="{FF2B5EF4-FFF2-40B4-BE49-F238E27FC236}">
                      <a16:creationId xmlns:a16="http://schemas.microsoft.com/office/drawing/2014/main" id="{FB80254B-5CA4-9E9B-15B9-07F3CEDE9FCC}"/>
                    </a:ext>
                  </a:extLst>
                </p:cNvPr>
                <p:cNvPicPr/>
                <p:nvPr/>
              </p:nvPicPr>
              <p:blipFill>
                <a:blip r:embed="rId58"/>
                <a:stretch>
                  <a:fillRect/>
                </a:stretch>
              </p:blipFill>
              <p:spPr>
                <a:xfrm>
                  <a:off x="9461136" y="2490096"/>
                  <a:ext cx="2566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Ink 33">
                  <a:extLst>
                    <a:ext uri="{FF2B5EF4-FFF2-40B4-BE49-F238E27FC236}">
                      <a16:creationId xmlns:a16="http://schemas.microsoft.com/office/drawing/2014/main" id="{9058BE77-91B5-1CA6-71E9-F57535AAF6D1}"/>
                    </a:ext>
                  </a:extLst>
                </p14:cNvPr>
                <p14:cNvContentPartPr/>
                <p14:nvPr/>
              </p14:nvContentPartPr>
              <p14:xfrm>
                <a:off x="9645456" y="2425656"/>
                <a:ext cx="41040" cy="231120"/>
              </p14:xfrm>
            </p:contentPart>
          </mc:Choice>
          <mc:Fallback xmlns="">
            <p:pic>
              <p:nvPicPr>
                <p:cNvPr id="34" name="Ink 33">
                  <a:extLst>
                    <a:ext uri="{FF2B5EF4-FFF2-40B4-BE49-F238E27FC236}">
                      <a16:creationId xmlns:a16="http://schemas.microsoft.com/office/drawing/2014/main" id="{9058BE77-91B5-1CA6-71E9-F57535AAF6D1}"/>
                    </a:ext>
                  </a:extLst>
                </p:cNvPr>
                <p:cNvPicPr/>
                <p:nvPr/>
              </p:nvPicPr>
              <p:blipFill>
                <a:blip r:embed="rId60"/>
                <a:stretch>
                  <a:fillRect/>
                </a:stretch>
              </p:blipFill>
              <p:spPr>
                <a:xfrm>
                  <a:off x="9609816" y="2390016"/>
                  <a:ext cx="11268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Ink 34">
                  <a:extLst>
                    <a:ext uri="{FF2B5EF4-FFF2-40B4-BE49-F238E27FC236}">
                      <a16:creationId xmlns:a16="http://schemas.microsoft.com/office/drawing/2014/main" id="{B4463C78-8203-E389-4FCE-35B5C516D499}"/>
                    </a:ext>
                  </a:extLst>
                </p14:cNvPr>
                <p14:cNvContentPartPr/>
                <p14:nvPr/>
              </p14:nvContentPartPr>
              <p14:xfrm>
                <a:off x="9749496" y="2509536"/>
                <a:ext cx="11880" cy="141840"/>
              </p14:xfrm>
            </p:contentPart>
          </mc:Choice>
          <mc:Fallback xmlns="">
            <p:pic>
              <p:nvPicPr>
                <p:cNvPr id="35" name="Ink 34">
                  <a:extLst>
                    <a:ext uri="{FF2B5EF4-FFF2-40B4-BE49-F238E27FC236}">
                      <a16:creationId xmlns:a16="http://schemas.microsoft.com/office/drawing/2014/main" id="{B4463C78-8203-E389-4FCE-35B5C516D499}"/>
                    </a:ext>
                  </a:extLst>
                </p:cNvPr>
                <p:cNvPicPr/>
                <p:nvPr/>
              </p:nvPicPr>
              <p:blipFill>
                <a:blip r:embed="rId62"/>
                <a:stretch>
                  <a:fillRect/>
                </a:stretch>
              </p:blipFill>
              <p:spPr>
                <a:xfrm>
                  <a:off x="9713496" y="2473896"/>
                  <a:ext cx="835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Ink 35">
                  <a:extLst>
                    <a:ext uri="{FF2B5EF4-FFF2-40B4-BE49-F238E27FC236}">
                      <a16:creationId xmlns:a16="http://schemas.microsoft.com/office/drawing/2014/main" id="{0401371A-259C-0984-D3D6-254BEFF3B95B}"/>
                    </a:ext>
                  </a:extLst>
                </p14:cNvPr>
                <p14:cNvContentPartPr/>
                <p14:nvPr/>
              </p14:nvContentPartPr>
              <p14:xfrm>
                <a:off x="9850296" y="2483256"/>
                <a:ext cx="37800" cy="267480"/>
              </p14:xfrm>
            </p:contentPart>
          </mc:Choice>
          <mc:Fallback xmlns="">
            <p:pic>
              <p:nvPicPr>
                <p:cNvPr id="36" name="Ink 35">
                  <a:extLst>
                    <a:ext uri="{FF2B5EF4-FFF2-40B4-BE49-F238E27FC236}">
                      <a16:creationId xmlns:a16="http://schemas.microsoft.com/office/drawing/2014/main" id="{0401371A-259C-0984-D3D6-254BEFF3B95B}"/>
                    </a:ext>
                  </a:extLst>
                </p:cNvPr>
                <p:cNvPicPr/>
                <p:nvPr/>
              </p:nvPicPr>
              <p:blipFill>
                <a:blip r:embed="rId64"/>
                <a:stretch>
                  <a:fillRect/>
                </a:stretch>
              </p:blipFill>
              <p:spPr>
                <a:xfrm>
                  <a:off x="9814656" y="2447616"/>
                  <a:ext cx="10944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7" name="Ink 36">
                  <a:extLst>
                    <a:ext uri="{FF2B5EF4-FFF2-40B4-BE49-F238E27FC236}">
                      <a16:creationId xmlns:a16="http://schemas.microsoft.com/office/drawing/2014/main" id="{CC9FB579-E866-AD8F-C1D7-2AD52679B0C0}"/>
                    </a:ext>
                  </a:extLst>
                </p14:cNvPr>
                <p14:cNvContentPartPr/>
                <p14:nvPr/>
              </p14:nvContentPartPr>
              <p14:xfrm>
                <a:off x="9924456" y="2530776"/>
                <a:ext cx="185400" cy="212400"/>
              </p14:xfrm>
            </p:contentPart>
          </mc:Choice>
          <mc:Fallback xmlns="">
            <p:pic>
              <p:nvPicPr>
                <p:cNvPr id="37" name="Ink 36">
                  <a:extLst>
                    <a:ext uri="{FF2B5EF4-FFF2-40B4-BE49-F238E27FC236}">
                      <a16:creationId xmlns:a16="http://schemas.microsoft.com/office/drawing/2014/main" id="{CC9FB579-E866-AD8F-C1D7-2AD52679B0C0}"/>
                    </a:ext>
                  </a:extLst>
                </p:cNvPr>
                <p:cNvPicPr/>
                <p:nvPr/>
              </p:nvPicPr>
              <p:blipFill>
                <a:blip r:embed="rId66"/>
                <a:stretch>
                  <a:fillRect/>
                </a:stretch>
              </p:blipFill>
              <p:spPr>
                <a:xfrm>
                  <a:off x="9888456" y="2495136"/>
                  <a:ext cx="2570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8" name="Ink 37">
                  <a:extLst>
                    <a:ext uri="{FF2B5EF4-FFF2-40B4-BE49-F238E27FC236}">
                      <a16:creationId xmlns:a16="http://schemas.microsoft.com/office/drawing/2014/main" id="{B35F99E3-6093-5A75-1AC8-C5B015807792}"/>
                    </a:ext>
                  </a:extLst>
                </p14:cNvPr>
                <p14:cNvContentPartPr/>
                <p14:nvPr/>
              </p14:nvContentPartPr>
              <p14:xfrm>
                <a:off x="10186176" y="2375256"/>
                <a:ext cx="33480" cy="19800"/>
              </p14:xfrm>
            </p:contentPart>
          </mc:Choice>
          <mc:Fallback xmlns="">
            <p:pic>
              <p:nvPicPr>
                <p:cNvPr id="38" name="Ink 37">
                  <a:extLst>
                    <a:ext uri="{FF2B5EF4-FFF2-40B4-BE49-F238E27FC236}">
                      <a16:creationId xmlns:a16="http://schemas.microsoft.com/office/drawing/2014/main" id="{B35F99E3-6093-5A75-1AC8-C5B015807792}"/>
                    </a:ext>
                  </a:extLst>
                </p:cNvPr>
                <p:cNvPicPr/>
                <p:nvPr/>
              </p:nvPicPr>
              <p:blipFill>
                <a:blip r:embed="rId68"/>
                <a:stretch>
                  <a:fillRect/>
                </a:stretch>
              </p:blipFill>
              <p:spPr>
                <a:xfrm>
                  <a:off x="10150176" y="2339256"/>
                  <a:ext cx="1051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9" name="Ink 38">
                  <a:extLst>
                    <a:ext uri="{FF2B5EF4-FFF2-40B4-BE49-F238E27FC236}">
                      <a16:creationId xmlns:a16="http://schemas.microsoft.com/office/drawing/2014/main" id="{EF395AC8-C108-DA9D-C5BA-AB5A87A67617}"/>
                    </a:ext>
                  </a:extLst>
                </p14:cNvPr>
                <p14:cNvContentPartPr/>
                <p14:nvPr/>
              </p14:nvContentPartPr>
              <p14:xfrm>
                <a:off x="10223616" y="2341416"/>
                <a:ext cx="111960" cy="338400"/>
              </p14:xfrm>
            </p:contentPart>
          </mc:Choice>
          <mc:Fallback xmlns="">
            <p:pic>
              <p:nvPicPr>
                <p:cNvPr id="39" name="Ink 38">
                  <a:extLst>
                    <a:ext uri="{FF2B5EF4-FFF2-40B4-BE49-F238E27FC236}">
                      <a16:creationId xmlns:a16="http://schemas.microsoft.com/office/drawing/2014/main" id="{EF395AC8-C108-DA9D-C5BA-AB5A87A67617}"/>
                    </a:ext>
                  </a:extLst>
                </p:cNvPr>
                <p:cNvPicPr/>
                <p:nvPr/>
              </p:nvPicPr>
              <p:blipFill>
                <a:blip r:embed="rId70"/>
                <a:stretch>
                  <a:fillRect/>
                </a:stretch>
              </p:blipFill>
              <p:spPr>
                <a:xfrm>
                  <a:off x="10187976" y="2305416"/>
                  <a:ext cx="18360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2" name="Ink 41">
                  <a:extLst>
                    <a:ext uri="{FF2B5EF4-FFF2-40B4-BE49-F238E27FC236}">
                      <a16:creationId xmlns:a16="http://schemas.microsoft.com/office/drawing/2014/main" id="{B9BA413E-4786-DACF-E672-27273D333784}"/>
                    </a:ext>
                  </a:extLst>
                </p14:cNvPr>
                <p14:cNvContentPartPr/>
                <p14:nvPr/>
              </p14:nvContentPartPr>
              <p14:xfrm>
                <a:off x="8001336" y="2985816"/>
                <a:ext cx="51120" cy="284400"/>
              </p14:xfrm>
            </p:contentPart>
          </mc:Choice>
          <mc:Fallback xmlns="">
            <p:pic>
              <p:nvPicPr>
                <p:cNvPr id="42" name="Ink 41">
                  <a:extLst>
                    <a:ext uri="{FF2B5EF4-FFF2-40B4-BE49-F238E27FC236}">
                      <a16:creationId xmlns:a16="http://schemas.microsoft.com/office/drawing/2014/main" id="{B9BA413E-4786-DACF-E672-27273D333784}"/>
                    </a:ext>
                  </a:extLst>
                </p:cNvPr>
                <p:cNvPicPr/>
                <p:nvPr/>
              </p:nvPicPr>
              <p:blipFill>
                <a:blip r:embed="rId72"/>
                <a:stretch>
                  <a:fillRect/>
                </a:stretch>
              </p:blipFill>
              <p:spPr>
                <a:xfrm>
                  <a:off x="7965696" y="2950176"/>
                  <a:ext cx="12276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3" name="Ink 42">
                  <a:extLst>
                    <a:ext uri="{FF2B5EF4-FFF2-40B4-BE49-F238E27FC236}">
                      <a16:creationId xmlns:a16="http://schemas.microsoft.com/office/drawing/2014/main" id="{6DB966EF-215D-5390-36DF-3052E75B50EE}"/>
                    </a:ext>
                  </a:extLst>
                </p14:cNvPr>
                <p14:cNvContentPartPr/>
                <p14:nvPr/>
              </p14:nvContentPartPr>
              <p14:xfrm>
                <a:off x="8164776" y="3195696"/>
                <a:ext cx="85680" cy="17640"/>
              </p14:xfrm>
            </p:contentPart>
          </mc:Choice>
          <mc:Fallback xmlns="">
            <p:pic>
              <p:nvPicPr>
                <p:cNvPr id="43" name="Ink 42">
                  <a:extLst>
                    <a:ext uri="{FF2B5EF4-FFF2-40B4-BE49-F238E27FC236}">
                      <a16:creationId xmlns:a16="http://schemas.microsoft.com/office/drawing/2014/main" id="{6DB966EF-215D-5390-36DF-3052E75B50EE}"/>
                    </a:ext>
                  </a:extLst>
                </p:cNvPr>
                <p:cNvPicPr/>
                <p:nvPr/>
              </p:nvPicPr>
              <p:blipFill>
                <a:blip r:embed="rId74"/>
                <a:stretch>
                  <a:fillRect/>
                </a:stretch>
              </p:blipFill>
              <p:spPr>
                <a:xfrm>
                  <a:off x="8129136" y="3159696"/>
                  <a:ext cx="1573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4" name="Ink 43">
                  <a:extLst>
                    <a:ext uri="{FF2B5EF4-FFF2-40B4-BE49-F238E27FC236}">
                      <a16:creationId xmlns:a16="http://schemas.microsoft.com/office/drawing/2014/main" id="{F4522A76-28DF-9AFC-9C66-B3070A1F4975}"/>
                    </a:ext>
                  </a:extLst>
                </p14:cNvPr>
                <p14:cNvContentPartPr/>
                <p14:nvPr/>
              </p14:nvContentPartPr>
              <p14:xfrm>
                <a:off x="8334336" y="3068616"/>
                <a:ext cx="170640" cy="151560"/>
              </p14:xfrm>
            </p:contentPart>
          </mc:Choice>
          <mc:Fallback xmlns="">
            <p:pic>
              <p:nvPicPr>
                <p:cNvPr id="44" name="Ink 43">
                  <a:extLst>
                    <a:ext uri="{FF2B5EF4-FFF2-40B4-BE49-F238E27FC236}">
                      <a16:creationId xmlns:a16="http://schemas.microsoft.com/office/drawing/2014/main" id="{F4522A76-28DF-9AFC-9C66-B3070A1F4975}"/>
                    </a:ext>
                  </a:extLst>
                </p:cNvPr>
                <p:cNvPicPr/>
                <p:nvPr/>
              </p:nvPicPr>
              <p:blipFill>
                <a:blip r:embed="rId76"/>
                <a:stretch>
                  <a:fillRect/>
                </a:stretch>
              </p:blipFill>
              <p:spPr>
                <a:xfrm>
                  <a:off x="8298336" y="3032616"/>
                  <a:ext cx="2422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5" name="Ink 44">
                  <a:extLst>
                    <a:ext uri="{FF2B5EF4-FFF2-40B4-BE49-F238E27FC236}">
                      <a16:creationId xmlns:a16="http://schemas.microsoft.com/office/drawing/2014/main" id="{D04330D7-C2C5-3CAB-212A-3C0A2C2CB208}"/>
                    </a:ext>
                  </a:extLst>
                </p14:cNvPr>
                <p14:cNvContentPartPr/>
                <p14:nvPr/>
              </p14:nvContentPartPr>
              <p14:xfrm>
                <a:off x="8553216" y="3025056"/>
                <a:ext cx="552960" cy="165240"/>
              </p14:xfrm>
            </p:contentPart>
          </mc:Choice>
          <mc:Fallback xmlns="">
            <p:pic>
              <p:nvPicPr>
                <p:cNvPr id="45" name="Ink 44">
                  <a:extLst>
                    <a:ext uri="{FF2B5EF4-FFF2-40B4-BE49-F238E27FC236}">
                      <a16:creationId xmlns:a16="http://schemas.microsoft.com/office/drawing/2014/main" id="{D04330D7-C2C5-3CAB-212A-3C0A2C2CB208}"/>
                    </a:ext>
                  </a:extLst>
                </p:cNvPr>
                <p:cNvPicPr/>
                <p:nvPr/>
              </p:nvPicPr>
              <p:blipFill>
                <a:blip r:embed="rId78"/>
                <a:stretch>
                  <a:fillRect/>
                </a:stretch>
              </p:blipFill>
              <p:spPr>
                <a:xfrm>
                  <a:off x="8517216" y="2989056"/>
                  <a:ext cx="6246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6" name="Ink 45">
                  <a:extLst>
                    <a:ext uri="{FF2B5EF4-FFF2-40B4-BE49-F238E27FC236}">
                      <a16:creationId xmlns:a16="http://schemas.microsoft.com/office/drawing/2014/main" id="{61B88397-15A0-A787-7B7B-DA839EB3CEF4}"/>
                    </a:ext>
                  </a:extLst>
                </p14:cNvPr>
                <p14:cNvContentPartPr/>
                <p14:nvPr/>
              </p14:nvContentPartPr>
              <p14:xfrm>
                <a:off x="9282936" y="3091656"/>
                <a:ext cx="40320" cy="189360"/>
              </p14:xfrm>
            </p:contentPart>
          </mc:Choice>
          <mc:Fallback xmlns="">
            <p:pic>
              <p:nvPicPr>
                <p:cNvPr id="46" name="Ink 45">
                  <a:extLst>
                    <a:ext uri="{FF2B5EF4-FFF2-40B4-BE49-F238E27FC236}">
                      <a16:creationId xmlns:a16="http://schemas.microsoft.com/office/drawing/2014/main" id="{61B88397-15A0-A787-7B7B-DA839EB3CEF4}"/>
                    </a:ext>
                  </a:extLst>
                </p:cNvPr>
                <p:cNvPicPr/>
                <p:nvPr/>
              </p:nvPicPr>
              <p:blipFill>
                <a:blip r:embed="rId80"/>
                <a:stretch>
                  <a:fillRect/>
                </a:stretch>
              </p:blipFill>
              <p:spPr>
                <a:xfrm>
                  <a:off x="9246936" y="3056016"/>
                  <a:ext cx="1119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7" name="Ink 46">
                  <a:extLst>
                    <a:ext uri="{FF2B5EF4-FFF2-40B4-BE49-F238E27FC236}">
                      <a16:creationId xmlns:a16="http://schemas.microsoft.com/office/drawing/2014/main" id="{8BE89113-3793-A7AC-E593-2AD0408FE14A}"/>
                    </a:ext>
                  </a:extLst>
                </p14:cNvPr>
                <p14:cNvContentPartPr/>
                <p14:nvPr/>
              </p14:nvContentPartPr>
              <p14:xfrm>
                <a:off x="9604776" y="2931096"/>
                <a:ext cx="67320" cy="70920"/>
              </p14:xfrm>
            </p:contentPart>
          </mc:Choice>
          <mc:Fallback xmlns="">
            <p:pic>
              <p:nvPicPr>
                <p:cNvPr id="47" name="Ink 46">
                  <a:extLst>
                    <a:ext uri="{FF2B5EF4-FFF2-40B4-BE49-F238E27FC236}">
                      <a16:creationId xmlns:a16="http://schemas.microsoft.com/office/drawing/2014/main" id="{8BE89113-3793-A7AC-E593-2AD0408FE14A}"/>
                    </a:ext>
                  </a:extLst>
                </p:cNvPr>
                <p:cNvPicPr/>
                <p:nvPr/>
              </p:nvPicPr>
              <p:blipFill>
                <a:blip r:embed="rId82"/>
                <a:stretch>
                  <a:fillRect/>
                </a:stretch>
              </p:blipFill>
              <p:spPr>
                <a:xfrm>
                  <a:off x="9568776" y="2895096"/>
                  <a:ext cx="1389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8" name="Ink 47">
                  <a:extLst>
                    <a:ext uri="{FF2B5EF4-FFF2-40B4-BE49-F238E27FC236}">
                      <a16:creationId xmlns:a16="http://schemas.microsoft.com/office/drawing/2014/main" id="{A357310A-2A58-4694-EE40-0E55FAE0094F}"/>
                    </a:ext>
                  </a:extLst>
                </p14:cNvPr>
                <p14:cNvContentPartPr/>
                <p14:nvPr/>
              </p14:nvContentPartPr>
              <p14:xfrm>
                <a:off x="9696216" y="2951616"/>
                <a:ext cx="28800" cy="53640"/>
              </p14:xfrm>
            </p:contentPart>
          </mc:Choice>
          <mc:Fallback xmlns="">
            <p:pic>
              <p:nvPicPr>
                <p:cNvPr id="48" name="Ink 47">
                  <a:extLst>
                    <a:ext uri="{FF2B5EF4-FFF2-40B4-BE49-F238E27FC236}">
                      <a16:creationId xmlns:a16="http://schemas.microsoft.com/office/drawing/2014/main" id="{A357310A-2A58-4694-EE40-0E55FAE0094F}"/>
                    </a:ext>
                  </a:extLst>
                </p:cNvPr>
                <p:cNvPicPr/>
                <p:nvPr/>
              </p:nvPicPr>
              <p:blipFill>
                <a:blip r:embed="rId84"/>
                <a:stretch>
                  <a:fillRect/>
                </a:stretch>
              </p:blipFill>
              <p:spPr>
                <a:xfrm>
                  <a:off x="9660576" y="2915976"/>
                  <a:ext cx="1004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9" name="Ink 48">
                  <a:extLst>
                    <a:ext uri="{FF2B5EF4-FFF2-40B4-BE49-F238E27FC236}">
                      <a16:creationId xmlns:a16="http://schemas.microsoft.com/office/drawing/2014/main" id="{90752C5B-03AF-8111-20C8-6F1A68E1A464}"/>
                    </a:ext>
                  </a:extLst>
                </p14:cNvPr>
                <p14:cNvContentPartPr/>
                <p14:nvPr/>
              </p14:nvContentPartPr>
              <p14:xfrm>
                <a:off x="9801336" y="3004176"/>
                <a:ext cx="83160" cy="205560"/>
              </p14:xfrm>
            </p:contentPart>
          </mc:Choice>
          <mc:Fallback xmlns="">
            <p:pic>
              <p:nvPicPr>
                <p:cNvPr id="49" name="Ink 48">
                  <a:extLst>
                    <a:ext uri="{FF2B5EF4-FFF2-40B4-BE49-F238E27FC236}">
                      <a16:creationId xmlns:a16="http://schemas.microsoft.com/office/drawing/2014/main" id="{90752C5B-03AF-8111-20C8-6F1A68E1A464}"/>
                    </a:ext>
                  </a:extLst>
                </p:cNvPr>
                <p:cNvPicPr/>
                <p:nvPr/>
              </p:nvPicPr>
              <p:blipFill>
                <a:blip r:embed="rId86"/>
                <a:stretch>
                  <a:fillRect/>
                </a:stretch>
              </p:blipFill>
              <p:spPr>
                <a:xfrm>
                  <a:off x="9765336" y="2968536"/>
                  <a:ext cx="1548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0" name="Ink 49">
                  <a:extLst>
                    <a:ext uri="{FF2B5EF4-FFF2-40B4-BE49-F238E27FC236}">
                      <a16:creationId xmlns:a16="http://schemas.microsoft.com/office/drawing/2014/main" id="{FD5E3557-B537-01CE-07B7-B2557CA06F00}"/>
                    </a:ext>
                  </a:extLst>
                </p14:cNvPr>
                <p14:cNvContentPartPr/>
                <p14:nvPr/>
              </p14:nvContentPartPr>
              <p14:xfrm>
                <a:off x="9788016" y="3083376"/>
                <a:ext cx="111240" cy="41400"/>
              </p14:xfrm>
            </p:contentPart>
          </mc:Choice>
          <mc:Fallback xmlns="">
            <p:pic>
              <p:nvPicPr>
                <p:cNvPr id="50" name="Ink 49">
                  <a:extLst>
                    <a:ext uri="{FF2B5EF4-FFF2-40B4-BE49-F238E27FC236}">
                      <a16:creationId xmlns:a16="http://schemas.microsoft.com/office/drawing/2014/main" id="{FD5E3557-B537-01CE-07B7-B2557CA06F00}"/>
                    </a:ext>
                  </a:extLst>
                </p:cNvPr>
                <p:cNvPicPr/>
                <p:nvPr/>
              </p:nvPicPr>
              <p:blipFill>
                <a:blip r:embed="rId88"/>
                <a:stretch>
                  <a:fillRect/>
                </a:stretch>
              </p:blipFill>
              <p:spPr>
                <a:xfrm>
                  <a:off x="9752016" y="3047736"/>
                  <a:ext cx="1828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1" name="Ink 50">
                  <a:extLst>
                    <a:ext uri="{FF2B5EF4-FFF2-40B4-BE49-F238E27FC236}">
                      <a16:creationId xmlns:a16="http://schemas.microsoft.com/office/drawing/2014/main" id="{853CBE9A-419C-BA9F-BB73-FE71CE408FCA}"/>
                    </a:ext>
                  </a:extLst>
                </p14:cNvPr>
                <p14:cNvContentPartPr/>
                <p14:nvPr/>
              </p14:nvContentPartPr>
              <p14:xfrm>
                <a:off x="9965136" y="3061416"/>
                <a:ext cx="138960" cy="108360"/>
              </p14:xfrm>
            </p:contentPart>
          </mc:Choice>
          <mc:Fallback xmlns="">
            <p:pic>
              <p:nvPicPr>
                <p:cNvPr id="51" name="Ink 50">
                  <a:extLst>
                    <a:ext uri="{FF2B5EF4-FFF2-40B4-BE49-F238E27FC236}">
                      <a16:creationId xmlns:a16="http://schemas.microsoft.com/office/drawing/2014/main" id="{853CBE9A-419C-BA9F-BB73-FE71CE408FCA}"/>
                    </a:ext>
                  </a:extLst>
                </p:cNvPr>
                <p:cNvPicPr/>
                <p:nvPr/>
              </p:nvPicPr>
              <p:blipFill>
                <a:blip r:embed="rId90"/>
                <a:stretch>
                  <a:fillRect/>
                </a:stretch>
              </p:blipFill>
              <p:spPr>
                <a:xfrm>
                  <a:off x="9929136" y="3025416"/>
                  <a:ext cx="2106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2" name="Ink 51">
                  <a:extLst>
                    <a:ext uri="{FF2B5EF4-FFF2-40B4-BE49-F238E27FC236}">
                      <a16:creationId xmlns:a16="http://schemas.microsoft.com/office/drawing/2014/main" id="{403ED638-6399-6A80-0044-623E63D5600F}"/>
                    </a:ext>
                  </a:extLst>
                </p14:cNvPr>
                <p14:cNvContentPartPr/>
                <p14:nvPr/>
              </p14:nvContentPartPr>
              <p14:xfrm>
                <a:off x="10105176" y="3013536"/>
                <a:ext cx="127440" cy="127800"/>
              </p14:xfrm>
            </p:contentPart>
          </mc:Choice>
          <mc:Fallback xmlns="">
            <p:pic>
              <p:nvPicPr>
                <p:cNvPr id="52" name="Ink 51">
                  <a:extLst>
                    <a:ext uri="{FF2B5EF4-FFF2-40B4-BE49-F238E27FC236}">
                      <a16:creationId xmlns:a16="http://schemas.microsoft.com/office/drawing/2014/main" id="{403ED638-6399-6A80-0044-623E63D5600F}"/>
                    </a:ext>
                  </a:extLst>
                </p:cNvPr>
                <p:cNvPicPr/>
                <p:nvPr/>
              </p:nvPicPr>
              <p:blipFill>
                <a:blip r:embed="rId92"/>
                <a:stretch>
                  <a:fillRect/>
                </a:stretch>
              </p:blipFill>
              <p:spPr>
                <a:xfrm>
                  <a:off x="10069536" y="2977536"/>
                  <a:ext cx="1990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3" name="Ink 52">
                  <a:extLst>
                    <a:ext uri="{FF2B5EF4-FFF2-40B4-BE49-F238E27FC236}">
                      <a16:creationId xmlns:a16="http://schemas.microsoft.com/office/drawing/2014/main" id="{23EE4932-DA80-E18C-CFA6-83CDE7FCB435}"/>
                    </a:ext>
                  </a:extLst>
                </p14:cNvPr>
                <p14:cNvContentPartPr/>
                <p14:nvPr/>
              </p14:nvContentPartPr>
              <p14:xfrm>
                <a:off x="10271856" y="2910576"/>
                <a:ext cx="254160" cy="227160"/>
              </p14:xfrm>
            </p:contentPart>
          </mc:Choice>
          <mc:Fallback xmlns="">
            <p:pic>
              <p:nvPicPr>
                <p:cNvPr id="53" name="Ink 52">
                  <a:extLst>
                    <a:ext uri="{FF2B5EF4-FFF2-40B4-BE49-F238E27FC236}">
                      <a16:creationId xmlns:a16="http://schemas.microsoft.com/office/drawing/2014/main" id="{23EE4932-DA80-E18C-CFA6-83CDE7FCB435}"/>
                    </a:ext>
                  </a:extLst>
                </p:cNvPr>
                <p:cNvPicPr/>
                <p:nvPr/>
              </p:nvPicPr>
              <p:blipFill>
                <a:blip r:embed="rId94"/>
                <a:stretch>
                  <a:fillRect/>
                </a:stretch>
              </p:blipFill>
              <p:spPr>
                <a:xfrm>
                  <a:off x="10236216" y="2874576"/>
                  <a:ext cx="3258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4" name="Ink 53">
                  <a:extLst>
                    <a:ext uri="{FF2B5EF4-FFF2-40B4-BE49-F238E27FC236}">
                      <a16:creationId xmlns:a16="http://schemas.microsoft.com/office/drawing/2014/main" id="{4394844F-0471-0E15-4F20-1035A40AA793}"/>
                    </a:ext>
                  </a:extLst>
                </p14:cNvPr>
                <p14:cNvContentPartPr/>
                <p14:nvPr/>
              </p14:nvContentPartPr>
              <p14:xfrm>
                <a:off x="10623216" y="2840736"/>
                <a:ext cx="13320" cy="41400"/>
              </p14:xfrm>
            </p:contentPart>
          </mc:Choice>
          <mc:Fallback xmlns="">
            <p:pic>
              <p:nvPicPr>
                <p:cNvPr id="54" name="Ink 53">
                  <a:extLst>
                    <a:ext uri="{FF2B5EF4-FFF2-40B4-BE49-F238E27FC236}">
                      <a16:creationId xmlns:a16="http://schemas.microsoft.com/office/drawing/2014/main" id="{4394844F-0471-0E15-4F20-1035A40AA793}"/>
                    </a:ext>
                  </a:extLst>
                </p:cNvPr>
                <p:cNvPicPr/>
                <p:nvPr/>
              </p:nvPicPr>
              <p:blipFill>
                <a:blip r:embed="rId96"/>
                <a:stretch>
                  <a:fillRect/>
                </a:stretch>
              </p:blipFill>
              <p:spPr>
                <a:xfrm>
                  <a:off x="10587576" y="2805096"/>
                  <a:ext cx="849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5" name="Ink 54">
                  <a:extLst>
                    <a:ext uri="{FF2B5EF4-FFF2-40B4-BE49-F238E27FC236}">
                      <a16:creationId xmlns:a16="http://schemas.microsoft.com/office/drawing/2014/main" id="{C5CBCFEA-31E8-8024-84F5-FD3923B1C72E}"/>
                    </a:ext>
                  </a:extLst>
                </p14:cNvPr>
                <p14:cNvContentPartPr/>
                <p14:nvPr/>
              </p14:nvContentPartPr>
              <p14:xfrm>
                <a:off x="10692696" y="2887896"/>
                <a:ext cx="19440" cy="233280"/>
              </p14:xfrm>
            </p:contentPart>
          </mc:Choice>
          <mc:Fallback xmlns="">
            <p:pic>
              <p:nvPicPr>
                <p:cNvPr id="55" name="Ink 54">
                  <a:extLst>
                    <a:ext uri="{FF2B5EF4-FFF2-40B4-BE49-F238E27FC236}">
                      <a16:creationId xmlns:a16="http://schemas.microsoft.com/office/drawing/2014/main" id="{C5CBCFEA-31E8-8024-84F5-FD3923B1C72E}"/>
                    </a:ext>
                  </a:extLst>
                </p:cNvPr>
                <p:cNvPicPr/>
                <p:nvPr/>
              </p:nvPicPr>
              <p:blipFill>
                <a:blip r:embed="rId98"/>
                <a:stretch>
                  <a:fillRect/>
                </a:stretch>
              </p:blipFill>
              <p:spPr>
                <a:xfrm>
                  <a:off x="10656696" y="2852256"/>
                  <a:ext cx="91080" cy="304920"/>
                </a:xfrm>
                <a:prstGeom prst="rect">
                  <a:avLst/>
                </a:prstGeom>
              </p:spPr>
            </p:pic>
          </mc:Fallback>
        </mc:AlternateContent>
      </p:grpSp>
    </p:spTree>
    <p:extLst>
      <p:ext uri="{BB962C8B-B14F-4D97-AF65-F5344CB8AC3E}">
        <p14:creationId xmlns:p14="http://schemas.microsoft.com/office/powerpoint/2010/main" val="3441278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367BB-3586-CE21-436A-2C186F81DA65}"/>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DFF7C028-B483-EBF1-E178-4286CE4B7279}"/>
              </a:ext>
            </a:extLst>
          </p:cNvPr>
          <p:cNvSpPr>
            <a:spLocks noGrp="1"/>
          </p:cNvSpPr>
          <p:nvPr>
            <p:ph idx="1"/>
          </p:nvPr>
        </p:nvSpPr>
        <p:spPr/>
        <p:txBody>
          <a:bodyPr>
            <a:normAutofit/>
          </a:bodyPr>
          <a:lstStyle/>
          <a:p>
            <a:r>
              <a:rPr lang="en-IN" dirty="0"/>
              <a:t>Setup</a:t>
            </a:r>
          </a:p>
          <a:p>
            <a:r>
              <a:rPr lang="en-IN" dirty="0" err="1"/>
              <a:t>Mysql</a:t>
            </a:r>
            <a:endParaRPr lang="en-IN" dirty="0"/>
          </a:p>
          <a:p>
            <a:r>
              <a:rPr lang="en-IN" dirty="0" err="1"/>
              <a:t>Usecase</a:t>
            </a:r>
            <a:endParaRPr lang="en-IN" dirty="0"/>
          </a:p>
          <a:p>
            <a:r>
              <a:rPr lang="en-IN" dirty="0"/>
              <a:t>Primary and foreign key</a:t>
            </a:r>
          </a:p>
          <a:p>
            <a:r>
              <a:rPr lang="en-IN" dirty="0"/>
              <a:t>Relation</a:t>
            </a:r>
          </a:p>
          <a:p>
            <a:r>
              <a:rPr lang="en-IN" dirty="0"/>
              <a:t>Basic Query</a:t>
            </a:r>
          </a:p>
        </p:txBody>
      </p:sp>
    </p:spTree>
    <p:extLst>
      <p:ext uri="{BB962C8B-B14F-4D97-AF65-F5344CB8AC3E}">
        <p14:creationId xmlns:p14="http://schemas.microsoft.com/office/powerpoint/2010/main" val="3287934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55691-0313-F9F3-5F2A-8F97B9698E2D}"/>
              </a:ext>
            </a:extLst>
          </p:cNvPr>
          <p:cNvSpPr>
            <a:spLocks noGrp="1"/>
          </p:cNvSpPr>
          <p:nvPr>
            <p:ph type="title"/>
          </p:nvPr>
        </p:nvSpPr>
        <p:spPr/>
        <p:txBody>
          <a:bodyPr/>
          <a:lstStyle/>
          <a:p>
            <a:r>
              <a:rPr lang="en-IN" dirty="0"/>
              <a:t>Setup</a:t>
            </a:r>
          </a:p>
        </p:txBody>
      </p:sp>
      <p:sp>
        <p:nvSpPr>
          <p:cNvPr id="3" name="Content Placeholder 2">
            <a:extLst>
              <a:ext uri="{FF2B5EF4-FFF2-40B4-BE49-F238E27FC236}">
                <a16:creationId xmlns:a16="http://schemas.microsoft.com/office/drawing/2014/main" id="{A55BF9E9-7D5A-952B-8761-A29458B40305}"/>
              </a:ext>
            </a:extLst>
          </p:cNvPr>
          <p:cNvSpPr>
            <a:spLocks noGrp="1"/>
          </p:cNvSpPr>
          <p:nvPr>
            <p:ph idx="1"/>
          </p:nvPr>
        </p:nvSpPr>
        <p:spPr/>
        <p:txBody>
          <a:bodyPr/>
          <a:lstStyle/>
          <a:p>
            <a:r>
              <a:rPr lang="en-US" dirty="0">
                <a:hlinkClick r:id="rId2"/>
              </a:rPr>
              <a:t>Ultimate MySQL Workbench Installation Guide [2023 Edition] | </a:t>
            </a:r>
            <a:r>
              <a:rPr lang="en-US" dirty="0" err="1">
                <a:hlinkClick r:id="rId2"/>
              </a:rPr>
              <a:t>Simplilearn</a:t>
            </a:r>
            <a:endParaRPr lang="en-IN" dirty="0"/>
          </a:p>
        </p:txBody>
      </p:sp>
    </p:spTree>
    <p:extLst>
      <p:ext uri="{BB962C8B-B14F-4D97-AF65-F5344CB8AC3E}">
        <p14:creationId xmlns:p14="http://schemas.microsoft.com/office/powerpoint/2010/main" val="1279771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CCA9-5ADB-35CD-C001-15548DB8AEA6}"/>
              </a:ext>
            </a:extLst>
          </p:cNvPr>
          <p:cNvSpPr>
            <a:spLocks noGrp="1"/>
          </p:cNvSpPr>
          <p:nvPr>
            <p:ph type="title"/>
          </p:nvPr>
        </p:nvSpPr>
        <p:spPr/>
        <p:txBody>
          <a:bodyPr/>
          <a:lstStyle/>
          <a:p>
            <a:r>
              <a:rPr lang="en-IN" dirty="0" err="1"/>
              <a:t>MySQl</a:t>
            </a:r>
            <a:endParaRPr lang="en-IN" dirty="0"/>
          </a:p>
        </p:txBody>
      </p:sp>
      <p:sp>
        <p:nvSpPr>
          <p:cNvPr id="3" name="Content Placeholder 2">
            <a:extLst>
              <a:ext uri="{FF2B5EF4-FFF2-40B4-BE49-F238E27FC236}">
                <a16:creationId xmlns:a16="http://schemas.microsoft.com/office/drawing/2014/main" id="{FECB2310-3D4D-DBF4-1716-E7F402978AF3}"/>
              </a:ext>
            </a:extLst>
          </p:cNvPr>
          <p:cNvSpPr>
            <a:spLocks noGrp="1"/>
          </p:cNvSpPr>
          <p:nvPr>
            <p:ph idx="1"/>
          </p:nvPr>
        </p:nvSpPr>
        <p:spPr/>
        <p:txBody>
          <a:bodyPr>
            <a:normAutofit/>
          </a:bodyPr>
          <a:lstStyle/>
          <a:p>
            <a:pPr algn="l">
              <a:buFont typeface="Arial" panose="020B0604020202020204" pitchFamily="34" charset="0"/>
              <a:buChar char="•"/>
            </a:pPr>
            <a:r>
              <a:rPr lang="en-US" b="0" i="0" dirty="0">
                <a:effectLst/>
                <a:latin typeface="Roboto" panose="02000000000000000000" pitchFamily="2" charset="0"/>
              </a:rPr>
              <a:t>MySQL is a publicly accessible Relational Database Management System (RDBMS) that uses Structured Query language (SQL) to interact with databases. MySQL stores data in the form of tables that can be modified using Structured Query Language. Its adaptability with different computing systems like Windows, Linux, macOS, and Ubuntu has made it an easy-going RDBMS software option.</a:t>
            </a:r>
          </a:p>
        </p:txBody>
      </p:sp>
    </p:spTree>
    <p:extLst>
      <p:ext uri="{BB962C8B-B14F-4D97-AF65-F5344CB8AC3E}">
        <p14:creationId xmlns:p14="http://schemas.microsoft.com/office/powerpoint/2010/main" val="248733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CCA9-5ADB-35CD-C001-15548DB8AEA6}"/>
              </a:ext>
            </a:extLst>
          </p:cNvPr>
          <p:cNvSpPr>
            <a:spLocks noGrp="1"/>
          </p:cNvSpPr>
          <p:nvPr>
            <p:ph type="title"/>
          </p:nvPr>
        </p:nvSpPr>
        <p:spPr/>
        <p:txBody>
          <a:bodyPr/>
          <a:lstStyle/>
          <a:p>
            <a:r>
              <a:rPr lang="en-IN" dirty="0" err="1"/>
              <a:t>MySQl</a:t>
            </a:r>
            <a:endParaRPr lang="en-IN" dirty="0"/>
          </a:p>
        </p:txBody>
      </p:sp>
      <p:sp>
        <p:nvSpPr>
          <p:cNvPr id="3" name="Content Placeholder 2">
            <a:extLst>
              <a:ext uri="{FF2B5EF4-FFF2-40B4-BE49-F238E27FC236}">
                <a16:creationId xmlns:a16="http://schemas.microsoft.com/office/drawing/2014/main" id="{FECB2310-3D4D-DBF4-1716-E7F402978AF3}"/>
              </a:ext>
            </a:extLst>
          </p:cNvPr>
          <p:cNvSpPr>
            <a:spLocks noGrp="1"/>
          </p:cNvSpPr>
          <p:nvPr>
            <p:ph idx="1"/>
          </p:nvPr>
        </p:nvSpPr>
        <p:spPr/>
        <p:txBody>
          <a:bodyPr>
            <a:normAutofit fontScale="92500" lnSpcReduction="10000"/>
          </a:bodyPr>
          <a:lstStyle/>
          <a:p>
            <a:r>
              <a:rPr lang="en-US" dirty="0"/>
              <a:t>Open Source - MySQL is open-source software. You don’t have to spend a single penny to access its services.</a:t>
            </a:r>
          </a:p>
          <a:p>
            <a:r>
              <a:rPr lang="en-US" dirty="0"/>
              <a:t>Cross-Platform - MySQL can run on Windows, Linux, Unix, and other operating systems.</a:t>
            </a:r>
          </a:p>
          <a:p>
            <a:r>
              <a:rPr lang="en-US" dirty="0"/>
              <a:t>High Availability - MySQL possesses a high processing system that makes MySQL process bulk queries and transactions while ensuring unique memory caches.</a:t>
            </a:r>
          </a:p>
          <a:p>
            <a:r>
              <a:rPr lang="en-US" dirty="0"/>
              <a:t>Reliability - SSH and SSL provide secure connections in MySQL. MySQL comes with features such as data encryption and data backup for recovery.</a:t>
            </a:r>
            <a:endParaRPr lang="en-IN" dirty="0"/>
          </a:p>
        </p:txBody>
      </p:sp>
    </p:spTree>
    <p:extLst>
      <p:ext uri="{BB962C8B-B14F-4D97-AF65-F5344CB8AC3E}">
        <p14:creationId xmlns:p14="http://schemas.microsoft.com/office/powerpoint/2010/main" val="3308019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19F81-114B-5135-7713-163B59B4FB60}"/>
              </a:ext>
            </a:extLst>
          </p:cNvPr>
          <p:cNvSpPr>
            <a:spLocks noGrp="1"/>
          </p:cNvSpPr>
          <p:nvPr>
            <p:ph type="title"/>
          </p:nvPr>
        </p:nvSpPr>
        <p:spPr/>
        <p:txBody>
          <a:bodyPr/>
          <a:lstStyle/>
          <a:p>
            <a:r>
              <a:rPr lang="en-IN" dirty="0" err="1"/>
              <a:t>Usecase</a:t>
            </a:r>
            <a:endParaRPr lang="en-IN" dirty="0"/>
          </a:p>
        </p:txBody>
      </p:sp>
      <p:sp>
        <p:nvSpPr>
          <p:cNvPr id="3" name="Content Placeholder 2">
            <a:extLst>
              <a:ext uri="{FF2B5EF4-FFF2-40B4-BE49-F238E27FC236}">
                <a16:creationId xmlns:a16="http://schemas.microsoft.com/office/drawing/2014/main" id="{930D50CC-577E-DEF3-94A3-63B6D66255D9}"/>
              </a:ext>
            </a:extLst>
          </p:cNvPr>
          <p:cNvSpPr>
            <a:spLocks noGrp="1"/>
          </p:cNvSpPr>
          <p:nvPr>
            <p:ph idx="1"/>
          </p:nvPr>
        </p:nvSpPr>
        <p:spPr/>
        <p:txBody>
          <a:bodyPr/>
          <a:lstStyle/>
          <a:p>
            <a:r>
              <a:rPr lang="en-IN" dirty="0"/>
              <a:t>Store, Manage and Retrieve Data</a:t>
            </a:r>
          </a:p>
        </p:txBody>
      </p:sp>
    </p:spTree>
    <p:extLst>
      <p:ext uri="{BB962C8B-B14F-4D97-AF65-F5344CB8AC3E}">
        <p14:creationId xmlns:p14="http://schemas.microsoft.com/office/powerpoint/2010/main" val="2128050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6CCA53-5830-ECA3-EEBB-19E9D44DB561}"/>
              </a:ext>
            </a:extLst>
          </p:cNvPr>
          <p:cNvSpPr>
            <a:spLocks noGrp="1"/>
          </p:cNvSpPr>
          <p:nvPr>
            <p:ph idx="1"/>
          </p:nvPr>
        </p:nvSpPr>
        <p:spPr>
          <a:xfrm>
            <a:off x="1141412" y="641684"/>
            <a:ext cx="9905999" cy="5149517"/>
          </a:xfrm>
        </p:spPr>
        <p:txBody>
          <a:bodyPr>
            <a:normAutofit fontScale="85000" lnSpcReduction="10000"/>
          </a:bodyPr>
          <a:lstStyle/>
          <a:p>
            <a:pPr algn="l">
              <a:buFont typeface="+mj-lt"/>
              <a:buAutoNum type="arabicPeriod"/>
            </a:pPr>
            <a:r>
              <a:rPr lang="en-US" sz="2100" b="1" i="1" dirty="0">
                <a:solidFill>
                  <a:schemeClr val="bg1">
                    <a:lumMod val="95000"/>
                    <a:lumOff val="5000"/>
                  </a:schemeClr>
                </a:solidFill>
                <a:effectLst/>
                <a:latin typeface="Söhne"/>
              </a:rPr>
              <a:t>Websites</a:t>
            </a:r>
            <a:r>
              <a:rPr lang="en-US" sz="2000" b="1" i="0" dirty="0">
                <a:effectLst/>
                <a:latin typeface="Söhne"/>
              </a:rPr>
              <a:t>: Storing data for websites, like user accounts, blog posts, and product information.</a:t>
            </a:r>
          </a:p>
          <a:p>
            <a:pPr algn="l">
              <a:buFont typeface="+mj-lt"/>
              <a:buAutoNum type="arabicPeriod"/>
            </a:pPr>
            <a:r>
              <a:rPr lang="en-US" sz="2100" b="1" i="1" dirty="0">
                <a:solidFill>
                  <a:schemeClr val="bg1">
                    <a:lumMod val="95000"/>
                    <a:lumOff val="5000"/>
                  </a:schemeClr>
                </a:solidFill>
                <a:effectLst/>
                <a:latin typeface="Söhne"/>
              </a:rPr>
              <a:t>Online Stores</a:t>
            </a:r>
            <a:r>
              <a:rPr lang="en-US" sz="2000" b="1" i="0" dirty="0">
                <a:effectLst/>
                <a:latin typeface="Söhne"/>
              </a:rPr>
              <a:t>: Keeping track of products, customer orders, and sales data for online shops.</a:t>
            </a:r>
          </a:p>
          <a:p>
            <a:pPr algn="l">
              <a:buFont typeface="+mj-lt"/>
              <a:buAutoNum type="arabicPeriod"/>
            </a:pPr>
            <a:r>
              <a:rPr lang="en-US" sz="2100" b="1" i="1" dirty="0">
                <a:solidFill>
                  <a:schemeClr val="bg1">
                    <a:lumMod val="95000"/>
                    <a:lumOff val="5000"/>
                  </a:schemeClr>
                </a:solidFill>
                <a:effectLst/>
                <a:latin typeface="Söhne"/>
              </a:rPr>
              <a:t>Apps</a:t>
            </a:r>
            <a:r>
              <a:rPr lang="en-US" sz="2000" b="1" i="0" dirty="0">
                <a:effectLst/>
                <a:latin typeface="Söhne"/>
              </a:rPr>
              <a:t>: Managing data for mobile apps, like user profiles, messages, and scores in games.</a:t>
            </a:r>
          </a:p>
          <a:p>
            <a:pPr algn="l">
              <a:buFont typeface="+mj-lt"/>
              <a:buAutoNum type="arabicPeriod"/>
            </a:pPr>
            <a:r>
              <a:rPr lang="en-US" sz="2100" b="1" i="1" dirty="0">
                <a:solidFill>
                  <a:schemeClr val="bg1">
                    <a:lumMod val="95000"/>
                    <a:lumOff val="5000"/>
                  </a:schemeClr>
                </a:solidFill>
                <a:effectLst/>
                <a:latin typeface="Söhne"/>
              </a:rPr>
              <a:t>Business</a:t>
            </a:r>
            <a:r>
              <a:rPr lang="en-US" sz="2000" b="1" i="0" dirty="0">
                <a:effectLst/>
                <a:latin typeface="Söhne"/>
              </a:rPr>
              <a:t> </a:t>
            </a:r>
            <a:r>
              <a:rPr lang="en-US" sz="2100" b="1" i="1" dirty="0">
                <a:solidFill>
                  <a:schemeClr val="bg1">
                    <a:lumMod val="95000"/>
                    <a:lumOff val="5000"/>
                  </a:schemeClr>
                </a:solidFill>
                <a:effectLst/>
                <a:latin typeface="Söhne"/>
              </a:rPr>
              <a:t>Tools</a:t>
            </a:r>
            <a:r>
              <a:rPr lang="en-US" sz="2000" b="1" i="0" dirty="0">
                <a:effectLst/>
                <a:latin typeface="Söhne"/>
              </a:rPr>
              <a:t>: Storing information for business applications, such as customer details, inventory, and sales records.</a:t>
            </a:r>
          </a:p>
          <a:p>
            <a:pPr algn="l">
              <a:buFont typeface="+mj-lt"/>
              <a:buAutoNum type="arabicPeriod"/>
            </a:pPr>
            <a:r>
              <a:rPr lang="en-US" sz="2100" b="1" i="1" dirty="0">
                <a:solidFill>
                  <a:schemeClr val="bg1">
                    <a:lumMod val="95000"/>
                    <a:lumOff val="5000"/>
                  </a:schemeClr>
                </a:solidFill>
                <a:effectLst/>
                <a:latin typeface="Söhne"/>
              </a:rPr>
              <a:t>Analytics</a:t>
            </a:r>
            <a:r>
              <a:rPr lang="en-US" sz="2000" b="1" i="0" dirty="0">
                <a:effectLst/>
                <a:latin typeface="Söhne"/>
              </a:rPr>
              <a:t>: Saving data for later analysis, like tracking website visits or monitoring sensor readings in a factory.</a:t>
            </a:r>
          </a:p>
          <a:p>
            <a:pPr algn="l">
              <a:buFont typeface="+mj-lt"/>
              <a:buAutoNum type="arabicPeriod"/>
            </a:pPr>
            <a:r>
              <a:rPr lang="en-US" sz="2100" b="1" i="1" dirty="0">
                <a:solidFill>
                  <a:schemeClr val="bg1">
                    <a:lumMod val="95000"/>
                    <a:lumOff val="5000"/>
                  </a:schemeClr>
                </a:solidFill>
                <a:effectLst/>
                <a:latin typeface="Söhne"/>
              </a:rPr>
              <a:t>Maps and Locations</a:t>
            </a:r>
            <a:r>
              <a:rPr lang="en-US" sz="2000" b="1" i="0" dirty="0">
                <a:effectLst/>
                <a:latin typeface="Söhne"/>
              </a:rPr>
              <a:t>: Handling maps and </a:t>
            </a:r>
            <a:r>
              <a:rPr lang="en-US" b="1" i="0" dirty="0">
                <a:effectLst/>
                <a:latin typeface="Söhne"/>
              </a:rPr>
              <a:t>location-based</a:t>
            </a:r>
            <a:r>
              <a:rPr lang="en-US" sz="2000" b="1" i="0" dirty="0">
                <a:effectLst/>
                <a:latin typeface="Söhne"/>
              </a:rPr>
              <a:t> data, like finding nearby restaurants or tracking delivery routes.</a:t>
            </a:r>
          </a:p>
          <a:p>
            <a:pPr algn="l">
              <a:buFont typeface="+mj-lt"/>
              <a:buAutoNum type="arabicPeriod"/>
            </a:pPr>
            <a:r>
              <a:rPr lang="en-US" sz="2100" b="1" i="1" dirty="0">
                <a:solidFill>
                  <a:schemeClr val="bg1">
                    <a:lumMod val="95000"/>
                    <a:lumOff val="5000"/>
                  </a:schemeClr>
                </a:solidFill>
                <a:effectLst/>
                <a:latin typeface="Söhne"/>
              </a:rPr>
              <a:t>Education</a:t>
            </a:r>
            <a:r>
              <a:rPr lang="en-US" sz="2000" b="1" i="0" dirty="0">
                <a:effectLst/>
                <a:latin typeface="Söhne"/>
              </a:rPr>
              <a:t>: Managing student records, course schedules, and grades for schools and universities.</a:t>
            </a:r>
          </a:p>
          <a:p>
            <a:pPr algn="l">
              <a:buFont typeface="+mj-lt"/>
              <a:buAutoNum type="arabicPeriod"/>
            </a:pPr>
            <a:r>
              <a:rPr lang="en-US" sz="2100" b="1" i="1" dirty="0">
                <a:solidFill>
                  <a:schemeClr val="bg1">
                    <a:lumMod val="95000"/>
                    <a:lumOff val="5000"/>
                  </a:schemeClr>
                </a:solidFill>
                <a:effectLst/>
                <a:latin typeface="Söhne"/>
              </a:rPr>
              <a:t>Government</a:t>
            </a:r>
            <a:r>
              <a:rPr lang="en-US" sz="2000" b="1" i="0" dirty="0">
                <a:effectLst/>
                <a:latin typeface="Söhne"/>
              </a:rPr>
              <a:t>: Storing citizen information, tax records, and other government data.</a:t>
            </a:r>
          </a:p>
          <a:p>
            <a:pPr algn="l">
              <a:buFont typeface="+mj-lt"/>
              <a:buAutoNum type="arabicPeriod"/>
            </a:pPr>
            <a:r>
              <a:rPr lang="en-US" sz="2100" b="1" i="1" dirty="0">
                <a:solidFill>
                  <a:schemeClr val="bg1">
                    <a:lumMod val="95000"/>
                    <a:lumOff val="5000"/>
                  </a:schemeClr>
                </a:solidFill>
                <a:effectLst/>
                <a:latin typeface="Söhne"/>
              </a:rPr>
              <a:t>Healthcare</a:t>
            </a:r>
            <a:r>
              <a:rPr lang="en-US" sz="2000" b="1" i="0" dirty="0">
                <a:effectLst/>
                <a:latin typeface="Söhne"/>
              </a:rPr>
              <a:t>: Keeping patient records, medical histories, and appointment schedules for hospitals and clinics.</a:t>
            </a:r>
          </a:p>
          <a:p>
            <a:endParaRPr lang="en-IN" sz="2000" b="1" dirty="0"/>
          </a:p>
        </p:txBody>
      </p:sp>
    </p:spTree>
    <p:extLst>
      <p:ext uri="{BB962C8B-B14F-4D97-AF65-F5344CB8AC3E}">
        <p14:creationId xmlns:p14="http://schemas.microsoft.com/office/powerpoint/2010/main" val="4263355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4132-BEE0-6744-2D9E-A2E5146B1311}"/>
              </a:ext>
            </a:extLst>
          </p:cNvPr>
          <p:cNvSpPr>
            <a:spLocks noGrp="1"/>
          </p:cNvSpPr>
          <p:nvPr>
            <p:ph type="title"/>
          </p:nvPr>
        </p:nvSpPr>
        <p:spPr/>
        <p:txBody>
          <a:bodyPr/>
          <a:lstStyle/>
          <a:p>
            <a:r>
              <a:rPr lang="en-US" b="1" i="0" dirty="0">
                <a:effectLst/>
                <a:latin typeface="Söhne"/>
              </a:rPr>
              <a:t>Primary Key</a:t>
            </a:r>
            <a:endParaRPr lang="en-IN" dirty="0"/>
          </a:p>
        </p:txBody>
      </p:sp>
      <p:sp>
        <p:nvSpPr>
          <p:cNvPr id="3" name="Content Placeholder 2">
            <a:extLst>
              <a:ext uri="{FF2B5EF4-FFF2-40B4-BE49-F238E27FC236}">
                <a16:creationId xmlns:a16="http://schemas.microsoft.com/office/drawing/2014/main" id="{82F8BD51-C2E1-7221-BD6B-23EF43337C3C}"/>
              </a:ext>
            </a:extLst>
          </p:cNvPr>
          <p:cNvSpPr>
            <a:spLocks noGrp="1"/>
          </p:cNvSpPr>
          <p:nvPr>
            <p:ph idx="1"/>
          </p:nvPr>
        </p:nvSpPr>
        <p:spPr/>
        <p:txBody>
          <a:bodyPr/>
          <a:lstStyle/>
          <a:p>
            <a:r>
              <a:rPr lang="en-US" b="0" i="0" dirty="0">
                <a:effectLst/>
                <a:latin typeface="Söhne"/>
              </a:rPr>
              <a:t>A primary key is a unique identifier for each record (row) in a table. It ensures that every record in the table is distinct and can be uniquely identified. Typically, primary keys are used as a reference point for other tables (through foreign keys) to establish relationships between them.</a:t>
            </a:r>
            <a:endParaRPr lang="en-IN" dirty="0"/>
          </a:p>
        </p:txBody>
      </p:sp>
    </p:spTree>
    <p:extLst>
      <p:ext uri="{BB962C8B-B14F-4D97-AF65-F5344CB8AC3E}">
        <p14:creationId xmlns:p14="http://schemas.microsoft.com/office/powerpoint/2010/main" val="948501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32476D-910A-3116-24BB-0F722DE19F76}"/>
              </a:ext>
            </a:extLst>
          </p:cNvPr>
          <p:cNvSpPr>
            <a:spLocks noGrp="1"/>
          </p:cNvSpPr>
          <p:nvPr>
            <p:ph idx="1"/>
          </p:nvPr>
        </p:nvSpPr>
        <p:spPr>
          <a:xfrm>
            <a:off x="1143000" y="950077"/>
            <a:ext cx="9905999" cy="4680702"/>
          </a:xfrm>
        </p:spPr>
        <p:txBody>
          <a:bodyPr>
            <a:normAutofit/>
          </a:bodyPr>
          <a:lstStyle/>
          <a:p>
            <a:r>
              <a:rPr lang="en-IN" dirty="0"/>
              <a:t>Books Table:</a:t>
            </a:r>
          </a:p>
          <a:p>
            <a:pPr marL="0" indent="0">
              <a:buNone/>
            </a:pPr>
            <a:r>
              <a:rPr lang="en-IN" dirty="0"/>
              <a:t>+--------+----------------+---------+-------------------------+</a:t>
            </a:r>
          </a:p>
          <a:p>
            <a:pPr marL="0" indent="0">
              <a:buNone/>
            </a:pPr>
            <a:r>
              <a:rPr lang="en-IN" dirty="0"/>
              <a:t>| </a:t>
            </a:r>
            <a:r>
              <a:rPr lang="en-IN" dirty="0" err="1"/>
              <a:t>BookID</a:t>
            </a:r>
            <a:r>
              <a:rPr lang="en-IN" dirty="0"/>
              <a:t> | Title                          | Author                   |</a:t>
            </a:r>
          </a:p>
          <a:p>
            <a:pPr marL="0" indent="0">
              <a:buNone/>
            </a:pPr>
            <a:r>
              <a:rPr lang="en-IN" dirty="0"/>
              <a:t>+--------+----------------+---------+-------------------------+</a:t>
            </a:r>
          </a:p>
          <a:p>
            <a:pPr marL="0" indent="0">
              <a:buNone/>
            </a:pPr>
            <a:r>
              <a:rPr lang="en-IN" dirty="0"/>
              <a:t>| 1         | To Kill a Mockingbird  | Harper Lee           |</a:t>
            </a:r>
          </a:p>
          <a:p>
            <a:pPr marL="0" indent="0">
              <a:buNone/>
            </a:pPr>
            <a:r>
              <a:rPr lang="en-IN" dirty="0"/>
              <a:t>| 2         | 1984                        | George Orwell      |</a:t>
            </a:r>
          </a:p>
          <a:p>
            <a:pPr marL="0" indent="0">
              <a:buNone/>
            </a:pPr>
            <a:r>
              <a:rPr lang="en-IN" dirty="0"/>
              <a:t>| 3         | The Great Gatsby      | F. Scott Fitzgerald  |</a:t>
            </a:r>
          </a:p>
          <a:p>
            <a:pPr marL="0" indent="0">
              <a:buNone/>
            </a:pPr>
            <a:r>
              <a:rPr lang="en-IN" dirty="0"/>
              <a:t>+--------+----------------+---------+-------------------------+</a:t>
            </a:r>
          </a:p>
          <a:p>
            <a:endParaRPr lang="en-IN" dirty="0"/>
          </a:p>
        </p:txBody>
      </p:sp>
    </p:spTree>
    <p:extLst>
      <p:ext uri="{BB962C8B-B14F-4D97-AF65-F5344CB8AC3E}">
        <p14:creationId xmlns:p14="http://schemas.microsoft.com/office/powerpoint/2010/main" val="29573474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87</TotalTime>
  <Words>993</Words>
  <Application>Microsoft Office PowerPoint</Application>
  <PresentationFormat>Widescreen</PresentationFormat>
  <Paragraphs>78</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Roboto</vt:lpstr>
      <vt:lpstr>Söhne</vt:lpstr>
      <vt:lpstr>Tw Cen MT</vt:lpstr>
      <vt:lpstr>Circuit</vt:lpstr>
      <vt:lpstr>DataBase</vt:lpstr>
      <vt:lpstr>Agenda</vt:lpstr>
      <vt:lpstr>Setup</vt:lpstr>
      <vt:lpstr>MySQl</vt:lpstr>
      <vt:lpstr>MySQl</vt:lpstr>
      <vt:lpstr>Usecase</vt:lpstr>
      <vt:lpstr>PowerPoint Presentation</vt:lpstr>
      <vt:lpstr>Primary Key</vt:lpstr>
      <vt:lpstr>PowerPoint Presentation</vt:lpstr>
      <vt:lpstr>Foreign Key</vt:lpstr>
      <vt:lpstr>Relationship </vt:lpstr>
      <vt:lpstr>Datatypes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dc:title>
  <dc:creator>Vijayanand R</dc:creator>
  <cp:lastModifiedBy>Vijayanand R</cp:lastModifiedBy>
  <cp:revision>2</cp:revision>
  <dcterms:created xsi:type="dcterms:W3CDTF">2023-09-20T00:01:12Z</dcterms:created>
  <dcterms:modified xsi:type="dcterms:W3CDTF">2023-09-26T16:28:22Z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